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7"/>
  </p:notesMasterIdLst>
  <p:handoutMasterIdLst>
    <p:handoutMasterId r:id="rId88"/>
  </p:handoutMasterIdLst>
  <p:sldIdLst>
    <p:sldId id="259" r:id="rId5"/>
    <p:sldId id="1438" r:id="rId6"/>
    <p:sldId id="1268" r:id="rId7"/>
    <p:sldId id="1437" r:id="rId8"/>
    <p:sldId id="1436" r:id="rId9"/>
    <p:sldId id="1064" r:id="rId10"/>
    <p:sldId id="1430" r:id="rId11"/>
    <p:sldId id="1435" r:id="rId12"/>
    <p:sldId id="1434" r:id="rId13"/>
    <p:sldId id="1413" r:id="rId14"/>
    <p:sldId id="1188" r:id="rId15"/>
    <p:sldId id="1262" r:id="rId16"/>
    <p:sldId id="1263" r:id="rId17"/>
    <p:sldId id="1428" r:id="rId18"/>
    <p:sldId id="968" r:id="rId19"/>
    <p:sldId id="1136" r:id="rId20"/>
    <p:sldId id="895" r:id="rId21"/>
    <p:sldId id="1260" r:id="rId22"/>
    <p:sldId id="1085" r:id="rId23"/>
    <p:sldId id="287" r:id="rId24"/>
    <p:sldId id="730" r:id="rId25"/>
    <p:sldId id="1426" r:id="rId26"/>
    <p:sldId id="731" r:id="rId27"/>
    <p:sldId id="1400" r:id="rId28"/>
    <p:sldId id="1401" r:id="rId29"/>
    <p:sldId id="733" r:id="rId30"/>
    <p:sldId id="1020" r:id="rId31"/>
    <p:sldId id="1406" r:id="rId32"/>
    <p:sldId id="1427" r:id="rId33"/>
    <p:sldId id="1044" r:id="rId34"/>
    <p:sldId id="747" r:id="rId35"/>
    <p:sldId id="288" r:id="rId36"/>
    <p:sldId id="329" r:id="rId37"/>
    <p:sldId id="1167" r:id="rId38"/>
    <p:sldId id="1137" r:id="rId39"/>
    <p:sldId id="1269" r:id="rId40"/>
    <p:sldId id="1184" r:id="rId41"/>
    <p:sldId id="1180" r:id="rId42"/>
    <p:sldId id="1181" r:id="rId43"/>
    <p:sldId id="1182" r:id="rId44"/>
    <p:sldId id="1183" r:id="rId45"/>
    <p:sldId id="423" r:id="rId46"/>
    <p:sldId id="1421" r:id="rId47"/>
    <p:sldId id="1422" r:id="rId48"/>
    <p:sldId id="1423" r:id="rId49"/>
    <p:sldId id="1424" r:id="rId50"/>
    <p:sldId id="1416" r:id="rId51"/>
    <p:sldId id="1414" r:id="rId52"/>
    <p:sldId id="1417" r:id="rId53"/>
    <p:sldId id="1418" r:id="rId54"/>
    <p:sldId id="1419" r:id="rId55"/>
    <p:sldId id="1420" r:id="rId56"/>
    <p:sldId id="1433" r:id="rId57"/>
    <p:sldId id="1407" r:id="rId58"/>
    <p:sldId id="266" r:id="rId59"/>
    <p:sldId id="1087" r:id="rId60"/>
    <p:sldId id="1093" r:id="rId61"/>
    <p:sldId id="1409" r:id="rId62"/>
    <p:sldId id="1015" r:id="rId63"/>
    <p:sldId id="1411" r:id="rId64"/>
    <p:sldId id="1234" r:id="rId65"/>
    <p:sldId id="1233" r:id="rId66"/>
    <p:sldId id="1235" r:id="rId67"/>
    <p:sldId id="1236" r:id="rId68"/>
    <p:sldId id="1232" r:id="rId69"/>
    <p:sldId id="1389" r:id="rId70"/>
    <p:sldId id="1365" r:id="rId71"/>
    <p:sldId id="1399" r:id="rId72"/>
    <p:sldId id="1403" r:id="rId73"/>
    <p:sldId id="1404" r:id="rId74"/>
    <p:sldId id="1244" r:id="rId75"/>
    <p:sldId id="1425" r:id="rId76"/>
    <p:sldId id="1405" r:id="rId77"/>
    <p:sldId id="1251" r:id="rId78"/>
    <p:sldId id="1248" r:id="rId79"/>
    <p:sldId id="1253" r:id="rId80"/>
    <p:sldId id="700" r:id="rId81"/>
    <p:sldId id="1432" r:id="rId82"/>
    <p:sldId id="1272" r:id="rId83"/>
    <p:sldId id="1273" r:id="rId84"/>
    <p:sldId id="1189" r:id="rId85"/>
    <p:sldId id="1431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2EACB-2367-438E-A181-6F8D898E11CC}" v="662" dt="2022-10-28T02:02:04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55"/>
  </p:normalViewPr>
  <p:slideViewPr>
    <p:cSldViewPr snapToGrid="0">
      <p:cViewPr varScale="1">
        <p:scale>
          <a:sx n="106" d="100"/>
          <a:sy n="106" d="100"/>
        </p:scale>
        <p:origin x="180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S::teohteiktoe@tssglobalsingapore.onmicrosoft.com::04285961-8f1d-4dac-83a4-2cd896b4506a" providerId="AD" clId="Web-{82EF5F93-E188-B2FE-1F5F-2DA8EE37318B}"/>
    <pc:docChg chg="addSld modSld">
      <pc:chgData name="Teoh Teik Toe" userId="S::teohteiktoe@tssglobalsingapore.onmicrosoft.com::04285961-8f1d-4dac-83a4-2cd896b4506a" providerId="AD" clId="Web-{82EF5F93-E188-B2FE-1F5F-2DA8EE37318B}" dt="2022-03-12T01:39:18.727" v="245" actId="20577"/>
      <pc:docMkLst>
        <pc:docMk/>
      </pc:docMkLst>
      <pc:sldChg chg="delSp modSp new">
        <pc:chgData name="Teoh Teik Toe" userId="S::teohteiktoe@tssglobalsingapore.onmicrosoft.com::04285961-8f1d-4dac-83a4-2cd896b4506a" providerId="AD" clId="Web-{82EF5F93-E188-B2FE-1F5F-2DA8EE37318B}" dt="2022-03-12T01:18:53.879" v="23" actId="1076"/>
        <pc:sldMkLst>
          <pc:docMk/>
          <pc:sldMk cId="114002068" sldId="1416"/>
        </pc:sldMkLst>
        <pc:spChg chg="mod">
          <ac:chgData name="Teoh Teik Toe" userId="S::teohteiktoe@tssglobalsingapore.onmicrosoft.com::04285961-8f1d-4dac-83a4-2cd896b4506a" providerId="AD" clId="Web-{82EF5F93-E188-B2FE-1F5F-2DA8EE37318B}" dt="2022-03-12T01:18:53.879" v="23" actId="1076"/>
          <ac:spMkLst>
            <pc:docMk/>
            <pc:sldMk cId="114002068" sldId="1416"/>
            <ac:spMk id="2" creationId="{93190EF1-D853-4251-8529-796DF0E51A01}"/>
          </ac:spMkLst>
        </pc:spChg>
        <pc:spChg chg="del">
          <ac:chgData name="Teoh Teik Toe" userId="S::teohteiktoe@tssglobalsingapore.onmicrosoft.com::04285961-8f1d-4dac-83a4-2cd896b4506a" providerId="AD" clId="Web-{82EF5F93-E188-B2FE-1F5F-2DA8EE37318B}" dt="2022-03-12T01:18:49.613" v="22"/>
          <ac:spMkLst>
            <pc:docMk/>
            <pc:sldMk cId="114002068" sldId="1416"/>
            <ac:spMk id="3" creationId="{130E70C1-BE72-4BD8-8D47-90A812457593}"/>
          </ac:spMkLst>
        </pc:spChg>
      </pc:sldChg>
      <pc:sldChg chg="addSp delSp modSp new">
        <pc:chgData name="Teoh Teik Toe" userId="S::teohteiktoe@tssglobalsingapore.onmicrosoft.com::04285961-8f1d-4dac-83a4-2cd896b4506a" providerId="AD" clId="Web-{82EF5F93-E188-B2FE-1F5F-2DA8EE37318B}" dt="2022-03-12T01:22:37.092" v="75" actId="1076"/>
        <pc:sldMkLst>
          <pc:docMk/>
          <pc:sldMk cId="3590513036" sldId="1417"/>
        </pc:sldMkLst>
        <pc:spChg chg="mod">
          <ac:chgData name="Teoh Teik Toe" userId="S::teohteiktoe@tssglobalsingapore.onmicrosoft.com::04285961-8f1d-4dac-83a4-2cd896b4506a" providerId="AD" clId="Web-{82EF5F93-E188-B2FE-1F5F-2DA8EE37318B}" dt="2022-03-12T01:22:35.233" v="74" actId="1076"/>
          <ac:spMkLst>
            <pc:docMk/>
            <pc:sldMk cId="3590513036" sldId="1417"/>
            <ac:spMk id="2" creationId="{E3DFC2D4-CD0F-49AB-911E-6AF22090BE14}"/>
          </ac:spMkLst>
        </pc:spChg>
        <pc:spChg chg="del">
          <ac:chgData name="Teoh Teik Toe" userId="S::teohteiktoe@tssglobalsingapore.onmicrosoft.com::04285961-8f1d-4dac-83a4-2cd896b4506a" providerId="AD" clId="Web-{82EF5F93-E188-B2FE-1F5F-2DA8EE37318B}" dt="2022-03-12T01:20:38.183" v="31"/>
          <ac:spMkLst>
            <pc:docMk/>
            <pc:sldMk cId="3590513036" sldId="1417"/>
            <ac:spMk id="3" creationId="{46DD5416-9AC1-4396-9285-CA1BCB0AE6F0}"/>
          </ac:spMkLst>
        </pc:spChg>
        <pc:picChg chg="add mod ord">
          <ac:chgData name="Teoh Teik Toe" userId="S::teohteiktoe@tssglobalsingapore.onmicrosoft.com::04285961-8f1d-4dac-83a4-2cd896b4506a" providerId="AD" clId="Web-{82EF5F93-E188-B2FE-1F5F-2DA8EE37318B}" dt="2022-03-12T01:22:37.092" v="75" actId="1076"/>
          <ac:picMkLst>
            <pc:docMk/>
            <pc:sldMk cId="3590513036" sldId="1417"/>
            <ac:picMk id="4" creationId="{F13835EB-47B3-473B-9B7B-87848357A445}"/>
          </ac:picMkLst>
        </pc:picChg>
        <pc:picChg chg="add mod">
          <ac:chgData name="Teoh Teik Toe" userId="S::teohteiktoe@tssglobalsingapore.onmicrosoft.com::04285961-8f1d-4dac-83a4-2cd896b4506a" providerId="AD" clId="Web-{82EF5F93-E188-B2FE-1F5F-2DA8EE37318B}" dt="2022-03-12T01:21:45.466" v="37" actId="14100"/>
          <ac:picMkLst>
            <pc:docMk/>
            <pc:sldMk cId="3590513036" sldId="1417"/>
            <ac:picMk id="5" creationId="{B8C8425A-7ACD-4A1B-9EB2-84AA41EA6858}"/>
          </ac:picMkLst>
        </pc:picChg>
      </pc:sldChg>
      <pc:sldChg chg="addSp delSp modSp add replId">
        <pc:chgData name="Teoh Teik Toe" userId="S::teohteiktoe@tssglobalsingapore.onmicrosoft.com::04285961-8f1d-4dac-83a4-2cd896b4506a" providerId="AD" clId="Web-{82EF5F93-E188-B2FE-1F5F-2DA8EE37318B}" dt="2022-03-12T01:26:12.894" v="115" actId="14100"/>
        <pc:sldMkLst>
          <pc:docMk/>
          <pc:sldMk cId="593825910" sldId="1418"/>
        </pc:sldMkLst>
        <pc:spChg chg="mod">
          <ac:chgData name="Teoh Teik Toe" userId="S::teohteiktoe@tssglobalsingapore.onmicrosoft.com::04285961-8f1d-4dac-83a4-2cd896b4506a" providerId="AD" clId="Web-{82EF5F93-E188-B2FE-1F5F-2DA8EE37318B}" dt="2022-03-12T01:26:12.894" v="115" actId="14100"/>
          <ac:spMkLst>
            <pc:docMk/>
            <pc:sldMk cId="593825910" sldId="1418"/>
            <ac:spMk id="2" creationId="{E3DFC2D4-CD0F-49AB-911E-6AF22090BE14}"/>
          </ac:spMkLst>
        </pc:spChg>
        <pc:spChg chg="add del mod">
          <ac:chgData name="Teoh Teik Toe" userId="S::teohteiktoe@tssglobalsingapore.onmicrosoft.com::04285961-8f1d-4dac-83a4-2cd896b4506a" providerId="AD" clId="Web-{82EF5F93-E188-B2FE-1F5F-2DA8EE37318B}" dt="2022-03-12T01:22:55.967" v="83"/>
          <ac:spMkLst>
            <pc:docMk/>
            <pc:sldMk cId="593825910" sldId="1418"/>
            <ac:spMk id="6" creationId="{18ABD90B-7D13-4CCD-A924-4C4AE3A398D0}"/>
          </ac:spMkLst>
        </pc:spChg>
        <pc:picChg chg="del">
          <ac:chgData name="Teoh Teik Toe" userId="S::teohteiktoe@tssglobalsingapore.onmicrosoft.com::04285961-8f1d-4dac-83a4-2cd896b4506a" providerId="AD" clId="Web-{82EF5F93-E188-B2FE-1F5F-2DA8EE37318B}" dt="2022-03-12T01:22:52.170" v="81"/>
          <ac:picMkLst>
            <pc:docMk/>
            <pc:sldMk cId="593825910" sldId="1418"/>
            <ac:picMk id="4" creationId="{F13835EB-47B3-473B-9B7B-87848357A445}"/>
          </ac:picMkLst>
        </pc:picChg>
        <pc:picChg chg="del">
          <ac:chgData name="Teoh Teik Toe" userId="S::teohteiktoe@tssglobalsingapore.onmicrosoft.com::04285961-8f1d-4dac-83a4-2cd896b4506a" providerId="AD" clId="Web-{82EF5F93-E188-B2FE-1F5F-2DA8EE37318B}" dt="2022-03-12T01:22:53.624" v="82"/>
          <ac:picMkLst>
            <pc:docMk/>
            <pc:sldMk cId="593825910" sldId="1418"/>
            <ac:picMk id="5" creationId="{B8C8425A-7ACD-4A1B-9EB2-84AA41EA6858}"/>
          </ac:picMkLst>
        </pc:picChg>
        <pc:picChg chg="add del mod">
          <ac:chgData name="Teoh Teik Toe" userId="S::teohteiktoe@tssglobalsingapore.onmicrosoft.com::04285961-8f1d-4dac-83a4-2cd896b4506a" providerId="AD" clId="Web-{82EF5F93-E188-B2FE-1F5F-2DA8EE37318B}" dt="2022-03-12T01:23:39.187" v="87"/>
          <ac:picMkLst>
            <pc:docMk/>
            <pc:sldMk cId="593825910" sldId="1418"/>
            <ac:picMk id="7" creationId="{3AF5A80D-9D0F-4E7E-8D04-F4D3A2D27248}"/>
          </ac:picMkLst>
        </pc:picChg>
        <pc:picChg chg="add del mod">
          <ac:chgData name="Teoh Teik Toe" userId="S::teohteiktoe@tssglobalsingapore.onmicrosoft.com::04285961-8f1d-4dac-83a4-2cd896b4506a" providerId="AD" clId="Web-{82EF5F93-E188-B2FE-1F5F-2DA8EE37318B}" dt="2022-03-12T01:25:23.549" v="92"/>
          <ac:picMkLst>
            <pc:docMk/>
            <pc:sldMk cId="593825910" sldId="1418"/>
            <ac:picMk id="8" creationId="{2E68A65C-28A2-4934-96D3-EBF51331F96C}"/>
          </ac:picMkLst>
        </pc:picChg>
        <pc:picChg chg="add mod">
          <ac:chgData name="Teoh Teik Toe" userId="S::teohteiktoe@tssglobalsingapore.onmicrosoft.com::04285961-8f1d-4dac-83a4-2cd896b4506a" providerId="AD" clId="Web-{82EF5F93-E188-B2FE-1F5F-2DA8EE37318B}" dt="2022-03-12T01:25:46.940" v="98" actId="14100"/>
          <ac:picMkLst>
            <pc:docMk/>
            <pc:sldMk cId="593825910" sldId="1418"/>
            <ac:picMk id="9" creationId="{E871DC6B-61F6-41A6-B987-20509C20006E}"/>
          </ac:picMkLst>
        </pc:picChg>
      </pc:sldChg>
      <pc:sldChg chg="addSp delSp modSp add replId">
        <pc:chgData name="Teoh Teik Toe" userId="S::teohteiktoe@tssglobalsingapore.onmicrosoft.com::04285961-8f1d-4dac-83a4-2cd896b4506a" providerId="AD" clId="Web-{82EF5F93-E188-B2FE-1F5F-2DA8EE37318B}" dt="2022-03-12T01:32:49.437" v="196" actId="1076"/>
        <pc:sldMkLst>
          <pc:docMk/>
          <pc:sldMk cId="464926725" sldId="1419"/>
        </pc:sldMkLst>
        <pc:spChg chg="mod">
          <ac:chgData name="Teoh Teik Toe" userId="S::teohteiktoe@tssglobalsingapore.onmicrosoft.com::04285961-8f1d-4dac-83a4-2cd896b4506a" providerId="AD" clId="Web-{82EF5F93-E188-B2FE-1F5F-2DA8EE37318B}" dt="2022-03-12T01:32:34.702" v="192" actId="1076"/>
          <ac:spMkLst>
            <pc:docMk/>
            <pc:sldMk cId="464926725" sldId="1419"/>
            <ac:spMk id="2" creationId="{E3DFC2D4-CD0F-49AB-911E-6AF22090BE14}"/>
          </ac:spMkLst>
        </pc:spChg>
        <pc:spChg chg="add mod">
          <ac:chgData name="Teoh Teik Toe" userId="S::teohteiktoe@tssglobalsingapore.onmicrosoft.com::04285961-8f1d-4dac-83a4-2cd896b4506a" providerId="AD" clId="Web-{82EF5F93-E188-B2FE-1F5F-2DA8EE37318B}" dt="2022-03-12T01:32:22.265" v="189" actId="1076"/>
          <ac:spMkLst>
            <pc:docMk/>
            <pc:sldMk cId="464926725" sldId="1419"/>
            <ac:spMk id="4" creationId="{3B5C511A-49D7-4BDF-A2DC-1766F54C84EA}"/>
          </ac:spMkLst>
        </pc:spChg>
        <pc:spChg chg="add mod">
          <ac:chgData name="Teoh Teik Toe" userId="S::teohteiktoe@tssglobalsingapore.onmicrosoft.com::04285961-8f1d-4dac-83a4-2cd896b4506a" providerId="AD" clId="Web-{82EF5F93-E188-B2FE-1F5F-2DA8EE37318B}" dt="2022-03-12T01:32:47.218" v="195" actId="1076"/>
          <ac:spMkLst>
            <pc:docMk/>
            <pc:sldMk cId="464926725" sldId="1419"/>
            <ac:spMk id="5" creationId="{DDF76181-0B3F-421B-AB1E-08FED04BCF1A}"/>
          </ac:spMkLst>
        </pc:spChg>
        <pc:picChg chg="add mod">
          <ac:chgData name="Teoh Teik Toe" userId="S::teohteiktoe@tssglobalsingapore.onmicrosoft.com::04285961-8f1d-4dac-83a4-2cd896b4506a" providerId="AD" clId="Web-{82EF5F93-E188-B2FE-1F5F-2DA8EE37318B}" dt="2022-03-12T01:32:49.437" v="196" actId="1076"/>
          <ac:picMkLst>
            <pc:docMk/>
            <pc:sldMk cId="464926725" sldId="1419"/>
            <ac:picMk id="3" creationId="{ADB61D25-2B2F-41A8-B24B-E89F0B2B8887}"/>
          </ac:picMkLst>
        </pc:picChg>
        <pc:picChg chg="del">
          <ac:chgData name="Teoh Teik Toe" userId="S::teohteiktoe@tssglobalsingapore.onmicrosoft.com::04285961-8f1d-4dac-83a4-2cd896b4506a" providerId="AD" clId="Web-{82EF5F93-E188-B2FE-1F5F-2DA8EE37318B}" dt="2022-03-12T01:26:56.238" v="145"/>
          <ac:picMkLst>
            <pc:docMk/>
            <pc:sldMk cId="464926725" sldId="1419"/>
            <ac:picMk id="9" creationId="{E871DC6B-61F6-41A6-B987-20509C20006E}"/>
          </ac:picMkLst>
        </pc:picChg>
      </pc:sldChg>
      <pc:sldChg chg="addSp delSp modSp add replId">
        <pc:chgData name="Teoh Teik Toe" userId="S::teohteiktoe@tssglobalsingapore.onmicrosoft.com::04285961-8f1d-4dac-83a4-2cd896b4506a" providerId="AD" clId="Web-{82EF5F93-E188-B2FE-1F5F-2DA8EE37318B}" dt="2022-03-12T01:39:18.727" v="245" actId="20577"/>
        <pc:sldMkLst>
          <pc:docMk/>
          <pc:sldMk cId="3517358198" sldId="1420"/>
        </pc:sldMkLst>
        <pc:spChg chg="mod">
          <ac:chgData name="Teoh Teik Toe" userId="S::teohteiktoe@tssglobalsingapore.onmicrosoft.com::04285961-8f1d-4dac-83a4-2cd896b4506a" providerId="AD" clId="Web-{82EF5F93-E188-B2FE-1F5F-2DA8EE37318B}" dt="2022-03-12T01:33:18.344" v="212" actId="20577"/>
          <ac:spMkLst>
            <pc:docMk/>
            <pc:sldMk cId="3517358198" sldId="1420"/>
            <ac:spMk id="2" creationId="{E3DFC2D4-CD0F-49AB-911E-6AF22090BE14}"/>
          </ac:spMkLst>
        </pc:spChg>
        <pc:spChg chg="del mod">
          <ac:chgData name="Teoh Teik Toe" userId="S::teohteiktoe@tssglobalsingapore.onmicrosoft.com::04285961-8f1d-4dac-83a4-2cd896b4506a" providerId="AD" clId="Web-{82EF5F93-E188-B2FE-1F5F-2DA8EE37318B}" dt="2022-03-12T01:33:24.938" v="215"/>
          <ac:spMkLst>
            <pc:docMk/>
            <pc:sldMk cId="3517358198" sldId="1420"/>
            <ac:spMk id="4" creationId="{3B5C511A-49D7-4BDF-A2DC-1766F54C84EA}"/>
          </ac:spMkLst>
        </pc:spChg>
        <pc:spChg chg="del">
          <ac:chgData name="Teoh Teik Toe" userId="S::teohteiktoe@tssglobalsingapore.onmicrosoft.com::04285961-8f1d-4dac-83a4-2cd896b4506a" providerId="AD" clId="Web-{82EF5F93-E188-B2FE-1F5F-2DA8EE37318B}" dt="2022-03-12T01:33:28.078" v="216"/>
          <ac:spMkLst>
            <pc:docMk/>
            <pc:sldMk cId="3517358198" sldId="1420"/>
            <ac:spMk id="5" creationId="{DDF76181-0B3F-421B-AB1E-08FED04BCF1A}"/>
          </ac:spMkLst>
        </pc:spChg>
        <pc:spChg chg="add mod">
          <ac:chgData name="Teoh Teik Toe" userId="S::teohteiktoe@tssglobalsingapore.onmicrosoft.com::04285961-8f1d-4dac-83a4-2cd896b4506a" providerId="AD" clId="Web-{82EF5F93-E188-B2FE-1F5F-2DA8EE37318B}" dt="2022-03-12T01:39:18.727" v="245" actId="20577"/>
          <ac:spMkLst>
            <pc:docMk/>
            <pc:sldMk cId="3517358198" sldId="1420"/>
            <ac:spMk id="10" creationId="{0F8DEE7B-8E20-49E3-AF1D-D63DB6A19C94}"/>
          </ac:spMkLst>
        </pc:spChg>
        <pc:picChg chg="del">
          <ac:chgData name="Teoh Teik Toe" userId="S::teohteiktoe@tssglobalsingapore.onmicrosoft.com::04285961-8f1d-4dac-83a4-2cd896b4506a" providerId="AD" clId="Web-{82EF5F93-E188-B2FE-1F5F-2DA8EE37318B}" dt="2022-03-12T01:33:20.328" v="213"/>
          <ac:picMkLst>
            <pc:docMk/>
            <pc:sldMk cId="3517358198" sldId="1420"/>
            <ac:picMk id="3" creationId="{ADB61D25-2B2F-41A8-B24B-E89F0B2B8887}"/>
          </ac:picMkLst>
        </pc:picChg>
        <pc:picChg chg="add mod">
          <ac:chgData name="Teoh Teik Toe" userId="S::teohteiktoe@tssglobalsingapore.onmicrosoft.com::04285961-8f1d-4dac-83a4-2cd896b4506a" providerId="AD" clId="Web-{82EF5F93-E188-B2FE-1F5F-2DA8EE37318B}" dt="2022-03-12T01:35:03.221" v="225" actId="1076"/>
          <ac:picMkLst>
            <pc:docMk/>
            <pc:sldMk cId="3517358198" sldId="1420"/>
            <ac:picMk id="6" creationId="{175EFF91-7025-4170-918A-47D40354E55D}"/>
          </ac:picMkLst>
        </pc:picChg>
        <pc:picChg chg="add del mod">
          <ac:chgData name="Teoh Teik Toe" userId="S::teohteiktoe@tssglobalsingapore.onmicrosoft.com::04285961-8f1d-4dac-83a4-2cd896b4506a" providerId="AD" clId="Web-{82EF5F93-E188-B2FE-1F5F-2DA8EE37318B}" dt="2022-03-12T01:36:56.708" v="229"/>
          <ac:picMkLst>
            <pc:docMk/>
            <pc:sldMk cId="3517358198" sldId="1420"/>
            <ac:picMk id="7" creationId="{8C70187F-E6A3-4FA6-9078-3694E3D25616}"/>
          </ac:picMkLst>
        </pc:picChg>
        <pc:picChg chg="add del mod">
          <ac:chgData name="Teoh Teik Toe" userId="S::teohteiktoe@tssglobalsingapore.onmicrosoft.com::04285961-8f1d-4dac-83a4-2cd896b4506a" providerId="AD" clId="Web-{82EF5F93-E188-B2FE-1F5F-2DA8EE37318B}" dt="2022-03-12T01:38:20.851" v="234"/>
          <ac:picMkLst>
            <pc:docMk/>
            <pc:sldMk cId="3517358198" sldId="1420"/>
            <ac:picMk id="8" creationId="{5A160266-9D3F-482C-B10E-8F2F54840545}"/>
          </ac:picMkLst>
        </pc:picChg>
        <pc:picChg chg="add mod">
          <ac:chgData name="Teoh Teik Toe" userId="S::teohteiktoe@tssglobalsingapore.onmicrosoft.com::04285961-8f1d-4dac-83a4-2cd896b4506a" providerId="AD" clId="Web-{82EF5F93-E188-B2FE-1F5F-2DA8EE37318B}" dt="2022-03-12T01:38:29.851" v="238" actId="1076"/>
          <ac:picMkLst>
            <pc:docMk/>
            <pc:sldMk cId="3517358198" sldId="1420"/>
            <ac:picMk id="9" creationId="{8342DC10-D2AA-44E8-B57D-BF511E826A9F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7CB2D86F-241E-27FC-630D-02547A148349}"/>
    <pc:docChg chg="addSld modSld">
      <pc:chgData name="Teoh Teik Toe" userId="S::teohteiktoe@tssglobalsingapore.onmicrosoft.com::04285961-8f1d-4dac-83a4-2cd896b4506a" providerId="AD" clId="Web-{7CB2D86F-241E-27FC-630D-02547A148349}" dt="2022-02-01T02:33:26.294" v="54" actId="20577"/>
      <pc:docMkLst>
        <pc:docMk/>
      </pc:docMkLst>
      <pc:sldChg chg="addSp delSp modSp new">
        <pc:chgData name="Teoh Teik Toe" userId="S::teohteiktoe@tssglobalsingapore.onmicrosoft.com::04285961-8f1d-4dac-83a4-2cd896b4506a" providerId="AD" clId="Web-{7CB2D86F-241E-27FC-630D-02547A148349}" dt="2022-02-01T02:29:32.054" v="7"/>
        <pc:sldMkLst>
          <pc:docMk/>
          <pc:sldMk cId="4057950446" sldId="1414"/>
        </pc:sldMkLst>
        <pc:spChg chg="mod">
          <ac:chgData name="Teoh Teik Toe" userId="S::teohteiktoe@tssglobalsingapore.onmicrosoft.com::04285961-8f1d-4dac-83a4-2cd896b4506a" providerId="AD" clId="Web-{7CB2D86F-241E-27FC-630D-02547A148349}" dt="2022-02-01T02:29:29.445" v="6" actId="20577"/>
          <ac:spMkLst>
            <pc:docMk/>
            <pc:sldMk cId="4057950446" sldId="1414"/>
            <ac:spMk id="2" creationId="{F5A149DC-BC52-473A-AD01-50BDCBE8C204}"/>
          </ac:spMkLst>
        </pc:spChg>
        <pc:spChg chg="del">
          <ac:chgData name="Teoh Teik Toe" userId="S::teohteiktoe@tssglobalsingapore.onmicrosoft.com::04285961-8f1d-4dac-83a4-2cd896b4506a" providerId="AD" clId="Web-{7CB2D86F-241E-27FC-630D-02547A148349}" dt="2022-02-01T02:29:32.054" v="7"/>
          <ac:spMkLst>
            <pc:docMk/>
            <pc:sldMk cId="4057950446" sldId="1414"/>
            <ac:spMk id="3" creationId="{3D08AE2F-07A2-4213-991B-389CA8E04878}"/>
          </ac:spMkLst>
        </pc:spChg>
        <pc:picChg chg="add mod ord">
          <ac:chgData name="Teoh Teik Toe" userId="S::teohteiktoe@tssglobalsingapore.onmicrosoft.com::04285961-8f1d-4dac-83a4-2cd896b4506a" providerId="AD" clId="Web-{7CB2D86F-241E-27FC-630D-02547A148349}" dt="2022-02-01T02:29:32.054" v="7"/>
          <ac:picMkLst>
            <pc:docMk/>
            <pc:sldMk cId="4057950446" sldId="1414"/>
            <ac:picMk id="4" creationId="{E6BC4E60-7881-492E-A60E-C10BA10FDC66}"/>
          </ac:picMkLst>
        </pc:picChg>
      </pc:sldChg>
      <pc:sldChg chg="addSp delSp modSp new">
        <pc:chgData name="Teoh Teik Toe" userId="S::teohteiktoe@tssglobalsingapore.onmicrosoft.com::04285961-8f1d-4dac-83a4-2cd896b4506a" providerId="AD" clId="Web-{7CB2D86F-241E-27FC-630D-02547A148349}" dt="2022-02-01T02:33:26.294" v="54" actId="20577"/>
        <pc:sldMkLst>
          <pc:docMk/>
          <pc:sldMk cId="1845920938" sldId="1415"/>
        </pc:sldMkLst>
        <pc:spChg chg="mod">
          <ac:chgData name="Teoh Teik Toe" userId="S::teohteiktoe@tssglobalsingapore.onmicrosoft.com::04285961-8f1d-4dac-83a4-2cd896b4506a" providerId="AD" clId="Web-{7CB2D86F-241E-27FC-630D-02547A148349}" dt="2022-02-01T02:33:26.294" v="54" actId="20577"/>
          <ac:spMkLst>
            <pc:docMk/>
            <pc:sldMk cId="1845920938" sldId="1415"/>
            <ac:spMk id="2" creationId="{C8436DF9-2414-423A-B1C2-774477F06738}"/>
          </ac:spMkLst>
        </pc:spChg>
        <pc:spChg chg="del">
          <ac:chgData name="Teoh Teik Toe" userId="S::teohteiktoe@tssglobalsingapore.onmicrosoft.com::04285961-8f1d-4dac-83a4-2cd896b4506a" providerId="AD" clId="Web-{7CB2D86F-241E-27FC-630D-02547A148349}" dt="2022-02-01T02:32:12.058" v="19"/>
          <ac:spMkLst>
            <pc:docMk/>
            <pc:sldMk cId="1845920938" sldId="1415"/>
            <ac:spMk id="3" creationId="{45CF1033-7E99-4C01-9877-0A8231B362FF}"/>
          </ac:spMkLst>
        </pc:spChg>
        <pc:picChg chg="add mod ord">
          <ac:chgData name="Teoh Teik Toe" userId="S::teohteiktoe@tssglobalsingapore.onmicrosoft.com::04285961-8f1d-4dac-83a4-2cd896b4506a" providerId="AD" clId="Web-{7CB2D86F-241E-27FC-630D-02547A148349}" dt="2022-02-01T02:32:12.058" v="19"/>
          <ac:picMkLst>
            <pc:docMk/>
            <pc:sldMk cId="1845920938" sldId="1415"/>
            <ac:picMk id="4" creationId="{235943BC-6595-44DB-8FBA-10C08B28BFD2}"/>
          </ac:picMkLst>
        </pc:picChg>
      </pc:sldChg>
    </pc:docChg>
  </pc:docChgLst>
  <pc:docChgLst>
    <pc:chgData name="Teoh Teik Toe" userId="04285961-8f1d-4dac-83a4-2cd896b4506a" providerId="ADAL" clId="{344CFD25-D4C5-4C2E-9096-55FFDAB39FBD}"/>
    <pc:docChg chg="modSld sldOrd">
      <pc:chgData name="Teoh Teik Toe" userId="04285961-8f1d-4dac-83a4-2cd896b4506a" providerId="ADAL" clId="{344CFD25-D4C5-4C2E-9096-55FFDAB39FBD}" dt="2022-01-16T02:40:31.272" v="1"/>
      <pc:docMkLst>
        <pc:docMk/>
      </pc:docMkLst>
      <pc:sldChg chg="ord">
        <pc:chgData name="Teoh Teik Toe" userId="04285961-8f1d-4dac-83a4-2cd896b4506a" providerId="ADAL" clId="{344CFD25-D4C5-4C2E-9096-55FFDAB39FBD}" dt="2022-01-16T02:40:31.272" v="1"/>
        <pc:sldMkLst>
          <pc:docMk/>
          <pc:sldMk cId="224664364" sldId="731"/>
        </pc:sldMkLst>
      </pc:sldChg>
    </pc:docChg>
  </pc:docChgLst>
  <pc:docChgLst>
    <pc:chgData name="Teoh Teik Toe" userId="S::teohteiktoe@tssglobalsingapore.onmicrosoft.com::04285961-8f1d-4dac-83a4-2cd896b4506a" providerId="AD" clId="Web-{3BFBB833-33DD-40F5-8FFA-7C93AD3F144D}"/>
    <pc:docChg chg="addSld delSld modSld">
      <pc:chgData name="Teoh Teik Toe" userId="S::teohteiktoe@tssglobalsingapore.onmicrosoft.com::04285961-8f1d-4dac-83a4-2cd896b4506a" providerId="AD" clId="Web-{3BFBB833-33DD-40F5-8FFA-7C93AD3F144D}" dt="2022-03-28T08:28:53.590" v="88" actId="14100"/>
      <pc:docMkLst>
        <pc:docMk/>
      </pc:docMkLst>
      <pc:sldChg chg="addSp delSp modSp new">
        <pc:chgData name="Teoh Teik Toe" userId="S::teohteiktoe@tssglobalsingapore.onmicrosoft.com::04285961-8f1d-4dac-83a4-2cd896b4506a" providerId="AD" clId="Web-{3BFBB833-33DD-40F5-8FFA-7C93AD3F144D}" dt="2022-03-28T08:15:51.042" v="13" actId="14100"/>
        <pc:sldMkLst>
          <pc:docMk/>
          <pc:sldMk cId="3232616790" sldId="1421"/>
        </pc:sldMkLst>
        <pc:spChg chg="mod">
          <ac:chgData name="Teoh Teik Toe" userId="S::teohteiktoe@tssglobalsingapore.onmicrosoft.com::04285961-8f1d-4dac-83a4-2cd896b4506a" providerId="AD" clId="Web-{3BFBB833-33DD-40F5-8FFA-7C93AD3F144D}" dt="2022-03-28T08:13:17.454" v="1" actId="20577"/>
          <ac:spMkLst>
            <pc:docMk/>
            <pc:sldMk cId="3232616790" sldId="1421"/>
            <ac:spMk id="2" creationId="{9B2294D9-8582-96C3-4090-F6EFA3099BE5}"/>
          </ac:spMkLst>
        </pc:spChg>
        <pc:spChg chg="del">
          <ac:chgData name="Teoh Teik Toe" userId="S::teohteiktoe@tssglobalsingapore.onmicrosoft.com::04285961-8f1d-4dac-83a4-2cd896b4506a" providerId="AD" clId="Web-{3BFBB833-33DD-40F5-8FFA-7C93AD3F144D}" dt="2022-03-28T08:13:19.533" v="2"/>
          <ac:spMkLst>
            <pc:docMk/>
            <pc:sldMk cId="3232616790" sldId="1421"/>
            <ac:spMk id="3" creationId="{E47FE270-0D4D-D5FD-D6D9-D067B3CD6C29}"/>
          </ac:spMkLst>
        </pc:spChg>
        <pc:picChg chg="add del mod">
          <ac:chgData name="Teoh Teik Toe" userId="S::teohteiktoe@tssglobalsingapore.onmicrosoft.com::04285961-8f1d-4dac-83a4-2cd896b4506a" providerId="AD" clId="Web-{3BFBB833-33DD-40F5-8FFA-7C93AD3F144D}" dt="2022-03-28T08:14:18.583" v="7"/>
          <ac:picMkLst>
            <pc:docMk/>
            <pc:sldMk cId="3232616790" sldId="1421"/>
            <ac:picMk id="4" creationId="{E9C984ED-8D59-AA20-A721-732226157F28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15:51.042" v="13" actId="14100"/>
          <ac:picMkLst>
            <pc:docMk/>
            <pc:sldMk cId="3232616790" sldId="1421"/>
            <ac:picMk id="5" creationId="{EC1927E0-0616-8668-B21E-DFF8526A5C25}"/>
          </ac:picMkLst>
        </pc:picChg>
      </pc:sldChg>
      <pc:sldChg chg="addSp delSp modSp add">
        <pc:chgData name="Teoh Teik Toe" userId="S::teohteiktoe@tssglobalsingapore.onmicrosoft.com::04285961-8f1d-4dac-83a4-2cd896b4506a" providerId="AD" clId="Web-{3BFBB833-33DD-40F5-8FFA-7C93AD3F144D}" dt="2022-03-28T08:17:18.735" v="35" actId="1076"/>
        <pc:sldMkLst>
          <pc:docMk/>
          <pc:sldMk cId="3867088188" sldId="1422"/>
        </pc:sldMkLst>
        <pc:spChg chg="mod">
          <ac:chgData name="Teoh Teik Toe" userId="S::teohteiktoe@tssglobalsingapore.onmicrosoft.com::04285961-8f1d-4dac-83a4-2cd896b4506a" providerId="AD" clId="Web-{3BFBB833-33DD-40F5-8FFA-7C93AD3F144D}" dt="2022-03-28T08:16:20.825" v="30" actId="20577"/>
          <ac:spMkLst>
            <pc:docMk/>
            <pc:sldMk cId="3867088188" sldId="1422"/>
            <ac:spMk id="2" creationId="{9B2294D9-8582-96C3-4090-F6EFA3099BE5}"/>
          </ac:spMkLst>
        </pc:spChg>
        <pc:picChg chg="add mod">
          <ac:chgData name="Teoh Teik Toe" userId="S::teohteiktoe@tssglobalsingapore.onmicrosoft.com::04285961-8f1d-4dac-83a4-2cd896b4506a" providerId="AD" clId="Web-{3BFBB833-33DD-40F5-8FFA-7C93AD3F144D}" dt="2022-03-28T08:17:18.735" v="35" actId="1076"/>
          <ac:picMkLst>
            <pc:docMk/>
            <pc:sldMk cId="3867088188" sldId="1422"/>
            <ac:picMk id="3" creationId="{1580D8B6-77D8-A217-951B-FDE6690D22F0}"/>
          </ac:picMkLst>
        </pc:picChg>
        <pc:picChg chg="del">
          <ac:chgData name="Teoh Teik Toe" userId="S::teohteiktoe@tssglobalsingapore.onmicrosoft.com::04285961-8f1d-4dac-83a4-2cd896b4506a" providerId="AD" clId="Web-{3BFBB833-33DD-40F5-8FFA-7C93AD3F144D}" dt="2022-03-28T08:16:23.153" v="31"/>
          <ac:picMkLst>
            <pc:docMk/>
            <pc:sldMk cId="3867088188" sldId="1422"/>
            <ac:picMk id="5" creationId="{EC1927E0-0616-8668-B21E-DFF8526A5C25}"/>
          </ac:picMkLst>
        </pc:picChg>
      </pc:sldChg>
      <pc:sldChg chg="addSp delSp modSp new del">
        <pc:chgData name="Teoh Teik Toe" userId="S::teohteiktoe@tssglobalsingapore.onmicrosoft.com::04285961-8f1d-4dac-83a4-2cd896b4506a" providerId="AD" clId="Web-{3BFBB833-33DD-40F5-8FFA-7C93AD3F144D}" dt="2022-03-28T08:15:52.495" v="20"/>
        <pc:sldMkLst>
          <pc:docMk/>
          <pc:sldMk cId="4068669904" sldId="1422"/>
        </pc:sldMkLst>
        <pc:spChg chg="del">
          <ac:chgData name="Teoh Teik Toe" userId="S::teohteiktoe@tssglobalsingapore.onmicrosoft.com::04285961-8f1d-4dac-83a4-2cd896b4506a" providerId="AD" clId="Web-{3BFBB833-33DD-40F5-8FFA-7C93AD3F144D}" dt="2022-03-28T08:15:51.354" v="15"/>
          <ac:spMkLst>
            <pc:docMk/>
            <pc:sldMk cId="4068669904" sldId="1422"/>
            <ac:spMk id="3" creationId="{1DC65024-6ABC-25A1-0481-C9996C6FD11A}"/>
          </ac:spMkLst>
        </pc:spChg>
        <pc:picChg chg="add mod ord">
          <ac:chgData name="Teoh Teik Toe" userId="S::teohteiktoe@tssglobalsingapore.onmicrosoft.com::04285961-8f1d-4dac-83a4-2cd896b4506a" providerId="AD" clId="Web-{3BFBB833-33DD-40F5-8FFA-7C93AD3F144D}" dt="2022-03-28T08:15:51.354" v="15"/>
          <ac:picMkLst>
            <pc:docMk/>
            <pc:sldMk cId="4068669904" sldId="1422"/>
            <ac:picMk id="4" creationId="{A145BA04-9CCC-5A12-50B9-28AF8B12B55A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15:51.979" v="16"/>
          <ac:picMkLst>
            <pc:docMk/>
            <pc:sldMk cId="4068669904" sldId="1422"/>
            <ac:picMk id="5" creationId="{FE73D6A7-6507-C281-08EB-E35B214A3BF4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15:52.167" v="17"/>
          <ac:picMkLst>
            <pc:docMk/>
            <pc:sldMk cId="4068669904" sldId="1422"/>
            <ac:picMk id="6" creationId="{530EC265-B78B-7B2F-AD7F-15C057A70D01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15:52.308" v="18"/>
          <ac:picMkLst>
            <pc:docMk/>
            <pc:sldMk cId="4068669904" sldId="1422"/>
            <ac:picMk id="7" creationId="{918A2B1E-FBB3-7229-1C76-6EDFECA0848E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15:52.464" v="19"/>
          <ac:picMkLst>
            <pc:docMk/>
            <pc:sldMk cId="4068669904" sldId="1422"/>
            <ac:picMk id="8" creationId="{E59A6FC0-F284-39EA-9279-288238F88781}"/>
          </ac:picMkLst>
        </pc:picChg>
      </pc:sldChg>
      <pc:sldChg chg="addSp delSp modSp add replId">
        <pc:chgData name="Teoh Teik Toe" userId="S::teohteiktoe@tssglobalsingapore.onmicrosoft.com::04285961-8f1d-4dac-83a4-2cd896b4506a" providerId="AD" clId="Web-{3BFBB833-33DD-40F5-8FFA-7C93AD3F144D}" dt="2022-03-28T08:23:40.461" v="47" actId="1076"/>
        <pc:sldMkLst>
          <pc:docMk/>
          <pc:sldMk cId="1731067160" sldId="1423"/>
        </pc:sldMkLst>
        <pc:spChg chg="mod">
          <ac:chgData name="Teoh Teik Toe" userId="S::teohteiktoe@tssglobalsingapore.onmicrosoft.com::04285961-8f1d-4dac-83a4-2cd896b4506a" providerId="AD" clId="Web-{3BFBB833-33DD-40F5-8FFA-7C93AD3F144D}" dt="2022-03-28T08:17:50.362" v="40" actId="20577"/>
          <ac:spMkLst>
            <pc:docMk/>
            <pc:sldMk cId="1731067160" sldId="1423"/>
            <ac:spMk id="2" creationId="{9B2294D9-8582-96C3-4090-F6EFA3099BE5}"/>
          </ac:spMkLst>
        </pc:spChg>
        <pc:picChg chg="add mod">
          <ac:chgData name="Teoh Teik Toe" userId="S::teohteiktoe@tssglobalsingapore.onmicrosoft.com::04285961-8f1d-4dac-83a4-2cd896b4506a" providerId="AD" clId="Web-{3BFBB833-33DD-40F5-8FFA-7C93AD3F144D}" dt="2022-03-28T08:18:00.940" v="45" actId="1076"/>
          <ac:picMkLst>
            <pc:docMk/>
            <pc:sldMk cId="1731067160" sldId="1423"/>
            <ac:picMk id="3" creationId="{8E7B521B-5D02-206C-7DD3-38B1ADFA3EA5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23:40.461" v="47" actId="1076"/>
          <ac:picMkLst>
            <pc:docMk/>
            <pc:sldMk cId="1731067160" sldId="1423"/>
            <ac:picMk id="4" creationId="{11F51BC2-9F3D-B1EB-EDED-4EE461A860CF}"/>
          </ac:picMkLst>
        </pc:picChg>
        <pc:picChg chg="del">
          <ac:chgData name="Teoh Teik Toe" userId="S::teohteiktoe@tssglobalsingapore.onmicrosoft.com::04285961-8f1d-4dac-83a4-2cd896b4506a" providerId="AD" clId="Web-{3BFBB833-33DD-40F5-8FFA-7C93AD3F144D}" dt="2022-03-28T08:17:51.065" v="41"/>
          <ac:picMkLst>
            <pc:docMk/>
            <pc:sldMk cId="1731067160" sldId="1423"/>
            <ac:picMk id="5" creationId="{EC1927E0-0616-8668-B21E-DFF8526A5C25}"/>
          </ac:picMkLst>
        </pc:picChg>
      </pc:sldChg>
      <pc:sldChg chg="addSp delSp modSp add">
        <pc:chgData name="Teoh Teik Toe" userId="S::teohteiktoe@tssglobalsingapore.onmicrosoft.com::04285961-8f1d-4dac-83a4-2cd896b4506a" providerId="AD" clId="Web-{3BFBB833-33DD-40F5-8FFA-7C93AD3F144D}" dt="2022-03-28T08:24:28.777" v="55" actId="14100"/>
        <pc:sldMkLst>
          <pc:docMk/>
          <pc:sldMk cId="4041734278" sldId="1424"/>
        </pc:sldMkLst>
        <pc:spChg chg="mod">
          <ac:chgData name="Teoh Teik Toe" userId="S::teohteiktoe@tssglobalsingapore.onmicrosoft.com::04285961-8f1d-4dac-83a4-2cd896b4506a" providerId="AD" clId="Web-{3BFBB833-33DD-40F5-8FFA-7C93AD3F144D}" dt="2022-03-28T08:23:52.353" v="50" actId="20577"/>
          <ac:spMkLst>
            <pc:docMk/>
            <pc:sldMk cId="4041734278" sldId="1424"/>
            <ac:spMk id="2" creationId="{9B2294D9-8582-96C3-4090-F6EFA3099BE5}"/>
          </ac:spMkLst>
        </pc:spChg>
        <pc:picChg chg="add mod">
          <ac:chgData name="Teoh Teik Toe" userId="S::teohteiktoe@tssglobalsingapore.onmicrosoft.com::04285961-8f1d-4dac-83a4-2cd896b4506a" providerId="AD" clId="Web-{3BFBB833-33DD-40F5-8FFA-7C93AD3F144D}" dt="2022-03-28T08:24:28.777" v="55" actId="14100"/>
          <ac:picMkLst>
            <pc:docMk/>
            <pc:sldMk cId="4041734278" sldId="1424"/>
            <ac:picMk id="3" creationId="{D1720C69-DCA2-F600-9963-CD2FF3409881}"/>
          </ac:picMkLst>
        </pc:picChg>
        <pc:picChg chg="del">
          <ac:chgData name="Teoh Teik Toe" userId="S::teohteiktoe@tssglobalsingapore.onmicrosoft.com::04285961-8f1d-4dac-83a4-2cd896b4506a" providerId="AD" clId="Web-{3BFBB833-33DD-40F5-8FFA-7C93AD3F144D}" dt="2022-03-28T08:23:54.587" v="51"/>
          <ac:picMkLst>
            <pc:docMk/>
            <pc:sldMk cId="4041734278" sldId="1424"/>
            <ac:picMk id="5" creationId="{EC1927E0-0616-8668-B21E-DFF8526A5C25}"/>
          </ac:picMkLst>
        </pc:picChg>
      </pc:sldChg>
      <pc:sldChg chg="addSp delSp modSp new">
        <pc:chgData name="Teoh Teik Toe" userId="S::teohteiktoe@tssglobalsingapore.onmicrosoft.com::04285961-8f1d-4dac-83a4-2cd896b4506a" providerId="AD" clId="Web-{3BFBB833-33DD-40F5-8FFA-7C93AD3F144D}" dt="2022-03-28T08:28:53.590" v="88" actId="14100"/>
        <pc:sldMkLst>
          <pc:docMk/>
          <pc:sldMk cId="171698473" sldId="1425"/>
        </pc:sldMkLst>
        <pc:spChg chg="mod">
          <ac:chgData name="Teoh Teik Toe" userId="S::teohteiktoe@tssglobalsingapore.onmicrosoft.com::04285961-8f1d-4dac-83a4-2cd896b4506a" providerId="AD" clId="Web-{3BFBB833-33DD-40F5-8FFA-7C93AD3F144D}" dt="2022-03-28T08:28:53.590" v="88" actId="14100"/>
          <ac:spMkLst>
            <pc:docMk/>
            <pc:sldMk cId="171698473" sldId="1425"/>
            <ac:spMk id="2" creationId="{87D6F13D-E72F-547D-37B6-A1DCC578C7AA}"/>
          </ac:spMkLst>
        </pc:spChg>
        <pc:spChg chg="del">
          <ac:chgData name="Teoh Teik Toe" userId="S::teohteiktoe@tssglobalsingapore.onmicrosoft.com::04285961-8f1d-4dac-83a4-2cd896b4506a" providerId="AD" clId="Web-{3BFBB833-33DD-40F5-8FFA-7C93AD3F144D}" dt="2022-03-28T08:27:06.802" v="77"/>
          <ac:spMkLst>
            <pc:docMk/>
            <pc:sldMk cId="171698473" sldId="1425"/>
            <ac:spMk id="3" creationId="{F758BDE0-CED8-F9F0-BC2A-17E7C33D0330}"/>
          </ac:spMkLst>
        </pc:spChg>
        <pc:picChg chg="add mod">
          <ac:chgData name="Teoh Teik Toe" userId="S::teohteiktoe@tssglobalsingapore.onmicrosoft.com::04285961-8f1d-4dac-83a4-2cd896b4506a" providerId="AD" clId="Web-{3BFBB833-33DD-40F5-8FFA-7C93AD3F144D}" dt="2022-03-28T08:28:43.714" v="83" actId="1076"/>
          <ac:picMkLst>
            <pc:docMk/>
            <pc:sldMk cId="171698473" sldId="1425"/>
            <ac:picMk id="4" creationId="{878A6EC2-FEEE-9F85-F658-D702F2BF3252}"/>
          </ac:picMkLst>
        </pc:picChg>
      </pc:sldChg>
      <pc:sldChg chg="new del">
        <pc:chgData name="Teoh Teik Toe" userId="S::teohteiktoe@tssglobalsingapore.onmicrosoft.com::04285961-8f1d-4dac-83a4-2cd896b4506a" providerId="AD" clId="Web-{3BFBB833-33DD-40F5-8FFA-7C93AD3F144D}" dt="2022-03-28T08:24:58.638" v="57"/>
        <pc:sldMkLst>
          <pc:docMk/>
          <pc:sldMk cId="1477001755" sldId="1425"/>
        </pc:sldMkLst>
      </pc:sldChg>
    </pc:docChg>
  </pc:docChgLst>
  <pc:docChgLst>
    <pc:chgData name="Teoh Teik Toe" userId="S::teohteiktoe@tssglobalsingapore.onmicrosoft.com::04285961-8f1d-4dac-83a4-2cd896b4506a" providerId="AD" clId="Web-{04033521-3B44-8FAA-167D-541F7E0F9A4E}"/>
    <pc:docChg chg="modSld">
      <pc:chgData name="Teoh Teik Toe" userId="S::teohteiktoe@tssglobalsingapore.onmicrosoft.com::04285961-8f1d-4dac-83a4-2cd896b4506a" providerId="AD" clId="Web-{04033521-3B44-8FAA-167D-541F7E0F9A4E}" dt="2021-06-30T10:08:31.172" v="2" actId="20577"/>
      <pc:docMkLst>
        <pc:docMk/>
      </pc:docMkLst>
      <pc:sldChg chg="modSp">
        <pc:chgData name="Teoh Teik Toe" userId="S::teohteiktoe@tssglobalsingapore.onmicrosoft.com::04285961-8f1d-4dac-83a4-2cd896b4506a" providerId="AD" clId="Web-{04033521-3B44-8FAA-167D-541F7E0F9A4E}" dt="2021-06-30T10:08:31.172" v="2" actId="20577"/>
        <pc:sldMkLst>
          <pc:docMk/>
          <pc:sldMk cId="3357266440" sldId="1268"/>
        </pc:sldMkLst>
        <pc:spChg chg="mod">
          <ac:chgData name="Teoh Teik Toe" userId="S::teohteiktoe@tssglobalsingapore.onmicrosoft.com::04285961-8f1d-4dac-83a4-2cd896b4506a" providerId="AD" clId="Web-{04033521-3B44-8FAA-167D-541F7E0F9A4E}" dt="2021-06-30T10:08:31.172" v="2" actId="20577"/>
          <ac:spMkLst>
            <pc:docMk/>
            <pc:sldMk cId="3357266440" sldId="1268"/>
            <ac:spMk id="3" creationId="{F3EABDBD-37E3-44F4-90E5-66488E44740C}"/>
          </ac:spMkLst>
        </pc:spChg>
      </pc:sldChg>
    </pc:docChg>
  </pc:docChgLst>
  <pc:docChgLst>
    <pc:chgData name="Teoh Teik Toe" userId="04285961-8f1d-4dac-83a4-2cd896b4506a" providerId="ADAL" clId="{D3C13B99-A533-4EDE-BF41-57887C096A0F}"/>
    <pc:docChg chg="addSld modSld">
      <pc:chgData name="Teoh Teik Toe" userId="04285961-8f1d-4dac-83a4-2cd896b4506a" providerId="ADAL" clId="{D3C13B99-A533-4EDE-BF41-57887C096A0F}" dt="2021-09-16T12:45:13.755" v="1"/>
      <pc:docMkLst>
        <pc:docMk/>
      </pc:docMkLst>
      <pc:sldChg chg="modSp new mod">
        <pc:chgData name="Teoh Teik Toe" userId="04285961-8f1d-4dac-83a4-2cd896b4506a" providerId="ADAL" clId="{D3C13B99-A533-4EDE-BF41-57887C096A0F}" dt="2021-09-16T12:45:13.755" v="1"/>
        <pc:sldMkLst>
          <pc:docMk/>
          <pc:sldMk cId="3691937818" sldId="1413"/>
        </pc:sldMkLst>
        <pc:spChg chg="mod">
          <ac:chgData name="Teoh Teik Toe" userId="04285961-8f1d-4dac-83a4-2cd896b4506a" providerId="ADAL" clId="{D3C13B99-A533-4EDE-BF41-57887C096A0F}" dt="2021-09-16T12:45:13.755" v="1"/>
          <ac:spMkLst>
            <pc:docMk/>
            <pc:sldMk cId="3691937818" sldId="1413"/>
            <ac:spMk id="3" creationId="{288EB127-6D05-4380-ADE2-3AAA9A23D217}"/>
          </ac:spMkLst>
        </pc:spChg>
      </pc:sldChg>
    </pc:docChg>
  </pc:docChgLst>
  <pc:docChgLst>
    <pc:chgData name="Teoh Teik Toe" userId="04285961-8f1d-4dac-83a4-2cd896b4506a" providerId="ADAL" clId="{BBD60661-6BDA-4684-919B-B07C279ED3F0}"/>
    <pc:docChg chg="modSld">
      <pc:chgData name="Teoh Teik Toe" userId="04285961-8f1d-4dac-83a4-2cd896b4506a" providerId="ADAL" clId="{BBD60661-6BDA-4684-919B-B07C279ED3F0}" dt="2022-08-06T01:01:39.882" v="9" actId="1076"/>
      <pc:docMkLst>
        <pc:docMk/>
      </pc:docMkLst>
      <pc:sldChg chg="addSp modSp mod">
        <pc:chgData name="Teoh Teik Toe" userId="04285961-8f1d-4dac-83a4-2cd896b4506a" providerId="ADAL" clId="{BBD60661-6BDA-4684-919B-B07C279ED3F0}" dt="2022-08-06T01:01:39.882" v="9" actId="1076"/>
        <pc:sldMkLst>
          <pc:docMk/>
          <pc:sldMk cId="2011654832" sldId="1413"/>
        </pc:sldMkLst>
        <pc:spChg chg="mod">
          <ac:chgData name="Teoh Teik Toe" userId="04285961-8f1d-4dac-83a4-2cd896b4506a" providerId="ADAL" clId="{BBD60661-6BDA-4684-919B-B07C279ED3F0}" dt="2022-08-06T01:01:16.445" v="3" actId="1076"/>
          <ac:spMkLst>
            <pc:docMk/>
            <pc:sldMk cId="2011654832" sldId="1413"/>
            <ac:spMk id="8" creationId="{5973A6D0-2AFE-41EE-A9BA-E0AF6FFB4A40}"/>
          </ac:spMkLst>
        </pc:spChg>
        <pc:picChg chg="mod">
          <ac:chgData name="Teoh Teik Toe" userId="04285961-8f1d-4dac-83a4-2cd896b4506a" providerId="ADAL" clId="{BBD60661-6BDA-4684-919B-B07C279ED3F0}" dt="2022-08-06T01:01:32.279" v="7" actId="1076"/>
          <ac:picMkLst>
            <pc:docMk/>
            <pc:sldMk cId="2011654832" sldId="1413"/>
            <ac:picMk id="3" creationId="{80CA15A3-5479-FBCD-D6DD-193FF5A464BB}"/>
          </ac:picMkLst>
        </pc:picChg>
        <pc:picChg chg="add mod">
          <ac:chgData name="Teoh Teik Toe" userId="04285961-8f1d-4dac-83a4-2cd896b4506a" providerId="ADAL" clId="{BBD60661-6BDA-4684-919B-B07C279ED3F0}" dt="2022-08-06T01:01:29.381" v="6" actId="14100"/>
          <ac:picMkLst>
            <pc:docMk/>
            <pc:sldMk cId="2011654832" sldId="1413"/>
            <ac:picMk id="5" creationId="{4EC51FFA-94E3-19B5-76D8-136E7CDFF61D}"/>
          </ac:picMkLst>
        </pc:picChg>
        <pc:picChg chg="mod">
          <ac:chgData name="Teoh Teik Toe" userId="04285961-8f1d-4dac-83a4-2cd896b4506a" providerId="ADAL" clId="{BBD60661-6BDA-4684-919B-B07C279ED3F0}" dt="2022-08-06T01:01:39.882" v="9" actId="1076"/>
          <ac:picMkLst>
            <pc:docMk/>
            <pc:sldMk cId="2011654832" sldId="1413"/>
            <ac:picMk id="7" creationId="{755BC034-244B-4D2F-AA1F-65B7F5D3BF9B}"/>
          </ac:picMkLst>
        </pc:picChg>
        <pc:picChg chg="mod">
          <ac:chgData name="Teoh Teik Toe" userId="04285961-8f1d-4dac-83a4-2cd896b4506a" providerId="ADAL" clId="{BBD60661-6BDA-4684-919B-B07C279ED3F0}" dt="2022-08-06T01:01:22.369" v="4" actId="1076"/>
          <ac:picMkLst>
            <pc:docMk/>
            <pc:sldMk cId="2011654832" sldId="1413"/>
            <ac:picMk id="9" creationId="{B62B92DD-235A-4497-B8ED-5A7404EEF7BD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902FCD43-8216-79E3-C5D4-567630164C4B}"/>
    <pc:docChg chg="addSld modSld">
      <pc:chgData name="Teoh Teik Toe" userId="S::teohteiktoe@tssglobalsingapore.onmicrosoft.com::04285961-8f1d-4dac-83a4-2cd896b4506a" providerId="AD" clId="Web-{902FCD43-8216-79E3-C5D4-567630164C4B}" dt="2022-04-21T05:55:50.719" v="40" actId="1076"/>
      <pc:docMkLst>
        <pc:docMk/>
      </pc:docMkLst>
      <pc:sldChg chg="modSp">
        <pc:chgData name="Teoh Teik Toe" userId="S::teohteiktoe@tssglobalsingapore.onmicrosoft.com::04285961-8f1d-4dac-83a4-2cd896b4506a" providerId="AD" clId="Web-{902FCD43-8216-79E3-C5D4-567630164C4B}" dt="2022-04-21T05:45:05.223" v="9" actId="1076"/>
        <pc:sldMkLst>
          <pc:docMk/>
          <pc:sldMk cId="668126270" sldId="1430"/>
        </pc:sldMkLst>
        <pc:spChg chg="mod">
          <ac:chgData name="Teoh Teik Toe" userId="S::teohteiktoe@tssglobalsingapore.onmicrosoft.com::04285961-8f1d-4dac-83a4-2cd896b4506a" providerId="AD" clId="Web-{902FCD43-8216-79E3-C5D4-567630164C4B}" dt="2022-04-21T05:45:03.223" v="8" actId="20577"/>
          <ac:spMkLst>
            <pc:docMk/>
            <pc:sldMk cId="668126270" sldId="1430"/>
            <ac:spMk id="2" creationId="{B40B1447-4533-4DEB-0F36-3CCA289E7653}"/>
          </ac:spMkLst>
        </pc:spChg>
        <pc:picChg chg="mod">
          <ac:chgData name="Teoh Teik Toe" userId="S::teohteiktoe@tssglobalsingapore.onmicrosoft.com::04285961-8f1d-4dac-83a4-2cd896b4506a" providerId="AD" clId="Web-{902FCD43-8216-79E3-C5D4-567630164C4B}" dt="2022-04-21T05:45:05.223" v="9" actId="1076"/>
          <ac:picMkLst>
            <pc:docMk/>
            <pc:sldMk cId="668126270" sldId="1430"/>
            <ac:picMk id="4" creationId="{6B519242-485C-10CE-C958-D2684DBD84C3}"/>
          </ac:picMkLst>
        </pc:picChg>
      </pc:sldChg>
      <pc:sldChg chg="addSp delSp modSp new">
        <pc:chgData name="Teoh Teik Toe" userId="S::teohteiktoe@tssglobalsingapore.onmicrosoft.com::04285961-8f1d-4dac-83a4-2cd896b4506a" providerId="AD" clId="Web-{902FCD43-8216-79E3-C5D4-567630164C4B}" dt="2022-04-21T05:46:58.585" v="16" actId="20577"/>
        <pc:sldMkLst>
          <pc:docMk/>
          <pc:sldMk cId="1281363470" sldId="1434"/>
        </pc:sldMkLst>
        <pc:spChg chg="mod">
          <ac:chgData name="Teoh Teik Toe" userId="S::teohteiktoe@tssglobalsingapore.onmicrosoft.com::04285961-8f1d-4dac-83a4-2cd896b4506a" providerId="AD" clId="Web-{902FCD43-8216-79E3-C5D4-567630164C4B}" dt="2022-04-21T05:46:58.585" v="16" actId="20577"/>
          <ac:spMkLst>
            <pc:docMk/>
            <pc:sldMk cId="1281363470" sldId="1434"/>
            <ac:spMk id="2" creationId="{DE0E8B6D-095C-3225-7B20-0723D5403111}"/>
          </ac:spMkLst>
        </pc:spChg>
        <pc:spChg chg="del">
          <ac:chgData name="Teoh Teik Toe" userId="S::teohteiktoe@tssglobalsingapore.onmicrosoft.com::04285961-8f1d-4dac-83a4-2cd896b4506a" providerId="AD" clId="Web-{902FCD43-8216-79E3-C5D4-567630164C4B}" dt="2022-04-21T05:46:52.709" v="11"/>
          <ac:spMkLst>
            <pc:docMk/>
            <pc:sldMk cId="1281363470" sldId="1434"/>
            <ac:spMk id="3" creationId="{D9130AE2-54F2-43F4-AAE3-19830F116966}"/>
          </ac:spMkLst>
        </pc:spChg>
        <pc:picChg chg="add mod ord">
          <ac:chgData name="Teoh Teik Toe" userId="S::teohteiktoe@tssglobalsingapore.onmicrosoft.com::04285961-8f1d-4dac-83a4-2cd896b4506a" providerId="AD" clId="Web-{902FCD43-8216-79E3-C5D4-567630164C4B}" dt="2022-04-21T05:46:52.709" v="11"/>
          <ac:picMkLst>
            <pc:docMk/>
            <pc:sldMk cId="1281363470" sldId="1434"/>
            <ac:picMk id="4" creationId="{28FF12CD-F045-F1D0-672A-6A1DC4EFA38E}"/>
          </ac:picMkLst>
        </pc:picChg>
      </pc:sldChg>
      <pc:sldChg chg="addSp delSp modSp new">
        <pc:chgData name="Teoh Teik Toe" userId="S::teohteiktoe@tssglobalsingapore.onmicrosoft.com::04285961-8f1d-4dac-83a4-2cd896b4506a" providerId="AD" clId="Web-{902FCD43-8216-79E3-C5D4-567630164C4B}" dt="2022-04-21T05:55:50.719" v="40" actId="1076"/>
        <pc:sldMkLst>
          <pc:docMk/>
          <pc:sldMk cId="2953302355" sldId="1435"/>
        </pc:sldMkLst>
        <pc:spChg chg="mod">
          <ac:chgData name="Teoh Teik Toe" userId="S::teohteiktoe@tssglobalsingapore.onmicrosoft.com::04285961-8f1d-4dac-83a4-2cd896b4506a" providerId="AD" clId="Web-{902FCD43-8216-79E3-C5D4-567630164C4B}" dt="2022-04-21T05:47:07.288" v="19" actId="20577"/>
          <ac:spMkLst>
            <pc:docMk/>
            <pc:sldMk cId="2953302355" sldId="1435"/>
            <ac:spMk id="2" creationId="{0815B031-1E73-5388-E791-01BF469898E6}"/>
          </ac:spMkLst>
        </pc:spChg>
        <pc:spChg chg="del">
          <ac:chgData name="Teoh Teik Toe" userId="S::teohteiktoe@tssglobalsingapore.onmicrosoft.com::04285961-8f1d-4dac-83a4-2cd896b4506a" providerId="AD" clId="Web-{902FCD43-8216-79E3-C5D4-567630164C4B}" dt="2022-04-21T05:47:10.882" v="20"/>
          <ac:spMkLst>
            <pc:docMk/>
            <pc:sldMk cId="2953302355" sldId="1435"/>
            <ac:spMk id="3" creationId="{BA3EE6D2-42E6-D6D5-B66B-562A6972A205}"/>
          </ac:spMkLst>
        </pc:spChg>
        <pc:picChg chg="add mod">
          <ac:chgData name="Teoh Teik Toe" userId="S::teohteiktoe@tssglobalsingapore.onmicrosoft.com::04285961-8f1d-4dac-83a4-2cd896b4506a" providerId="AD" clId="Web-{902FCD43-8216-79E3-C5D4-567630164C4B}" dt="2022-04-21T05:49:48.228" v="26" actId="1076"/>
          <ac:picMkLst>
            <pc:docMk/>
            <pc:sldMk cId="2953302355" sldId="1435"/>
            <ac:picMk id="4" creationId="{0AFA889A-798C-CF9C-0FE2-CD295BB346F4}"/>
          </ac:picMkLst>
        </pc:picChg>
        <pc:picChg chg="add del mod">
          <ac:chgData name="Teoh Teik Toe" userId="S::teohteiktoe@tssglobalsingapore.onmicrosoft.com::04285961-8f1d-4dac-83a4-2cd896b4506a" providerId="AD" clId="Web-{902FCD43-8216-79E3-C5D4-567630164C4B}" dt="2022-04-21T05:49:53.338" v="28"/>
          <ac:picMkLst>
            <pc:docMk/>
            <pc:sldMk cId="2953302355" sldId="1435"/>
            <ac:picMk id="5" creationId="{54826916-8145-4218-D9D8-4C74F5661400}"/>
          </ac:picMkLst>
        </pc:picChg>
        <pc:picChg chg="add mod">
          <ac:chgData name="Teoh Teik Toe" userId="S::teohteiktoe@tssglobalsingapore.onmicrosoft.com::04285961-8f1d-4dac-83a4-2cd896b4506a" providerId="AD" clId="Web-{902FCD43-8216-79E3-C5D4-567630164C4B}" dt="2022-04-21T05:55:48.891" v="39" actId="1076"/>
          <ac:picMkLst>
            <pc:docMk/>
            <pc:sldMk cId="2953302355" sldId="1435"/>
            <ac:picMk id="6" creationId="{A0F226AB-CA46-1900-BC5B-1F78F8F50105}"/>
          </ac:picMkLst>
        </pc:picChg>
        <pc:picChg chg="add mod">
          <ac:chgData name="Teoh Teik Toe" userId="S::teohteiktoe@tssglobalsingapore.onmicrosoft.com::04285961-8f1d-4dac-83a4-2cd896b4506a" providerId="AD" clId="Web-{902FCD43-8216-79E3-C5D4-567630164C4B}" dt="2022-04-21T05:55:50.719" v="40" actId="1076"/>
          <ac:picMkLst>
            <pc:docMk/>
            <pc:sldMk cId="2953302355" sldId="1435"/>
            <ac:picMk id="7" creationId="{DD3D6D63-A01A-3C96-7C5F-74B3BB95D8FC}"/>
          </ac:picMkLst>
        </pc:picChg>
        <pc:picChg chg="add mod">
          <ac:chgData name="Teoh Teik Toe" userId="S::teohteiktoe@tssglobalsingapore.onmicrosoft.com::04285961-8f1d-4dac-83a4-2cd896b4506a" providerId="AD" clId="Web-{902FCD43-8216-79E3-C5D4-567630164C4B}" dt="2022-04-21T05:54:49.265" v="35" actId="1076"/>
          <ac:picMkLst>
            <pc:docMk/>
            <pc:sldMk cId="2953302355" sldId="1435"/>
            <ac:picMk id="8" creationId="{820C9A31-1EE8-0488-3DBE-7CECCE4B3CF4}"/>
          </ac:picMkLst>
        </pc:picChg>
        <pc:picChg chg="add mod">
          <ac:chgData name="Teoh Teik Toe" userId="S::teohteiktoe@tssglobalsingapore.onmicrosoft.com::04285961-8f1d-4dac-83a4-2cd896b4506a" providerId="AD" clId="Web-{902FCD43-8216-79E3-C5D4-567630164C4B}" dt="2022-04-21T05:55:43.234" v="37" actId="1076"/>
          <ac:picMkLst>
            <pc:docMk/>
            <pc:sldMk cId="2953302355" sldId="1435"/>
            <ac:picMk id="9" creationId="{50811922-2C62-F681-56E5-2CCF021E55C0}"/>
          </ac:picMkLst>
        </pc:picChg>
      </pc:sldChg>
    </pc:docChg>
  </pc:docChgLst>
  <pc:docChgLst>
    <pc:chgData name="Teoh Teik Toe" userId="04285961-8f1d-4dac-83a4-2cd896b4506a" providerId="ADAL" clId="{47A3B0EC-0367-4F5F-BF01-1C1BAF78C308}"/>
    <pc:docChg chg="custSel addSld delSld modSld sldOrd">
      <pc:chgData name="Teoh Teik Toe" userId="04285961-8f1d-4dac-83a4-2cd896b4506a" providerId="ADAL" clId="{47A3B0EC-0367-4F5F-BF01-1C1BAF78C308}" dt="2022-04-21T04:56:03.400" v="202" actId="47"/>
      <pc:docMkLst>
        <pc:docMk/>
      </pc:docMkLst>
      <pc:sldChg chg="modSp mod">
        <pc:chgData name="Teoh Teik Toe" userId="04285961-8f1d-4dac-83a4-2cd896b4506a" providerId="ADAL" clId="{47A3B0EC-0367-4F5F-BF01-1C1BAF78C308}" dt="2022-03-31T14:45:46.097" v="82" actId="20577"/>
        <pc:sldMkLst>
          <pc:docMk/>
          <pc:sldMk cId="0" sldId="423"/>
        </pc:sldMkLst>
        <pc:graphicFrameChg chg="modGraphic">
          <ac:chgData name="Teoh Teik Toe" userId="04285961-8f1d-4dac-83a4-2cd896b4506a" providerId="ADAL" clId="{47A3B0EC-0367-4F5F-BF01-1C1BAF78C308}" dt="2022-03-31T14:45:46.097" v="82" actId="20577"/>
          <ac:graphicFrameMkLst>
            <pc:docMk/>
            <pc:sldMk cId="0" sldId="423"/>
            <ac:graphicFrameMk id="2" creationId="{E4BF93A1-D4F8-41B3-B123-B5978ED67E69}"/>
          </ac:graphicFrameMkLst>
        </pc:graphicFrameChg>
      </pc:sldChg>
      <pc:sldChg chg="ord">
        <pc:chgData name="Teoh Teik Toe" userId="04285961-8f1d-4dac-83a4-2cd896b4506a" providerId="ADAL" clId="{47A3B0EC-0367-4F5F-BF01-1C1BAF78C308}" dt="2022-03-19T00:09:18.485" v="5"/>
        <pc:sldMkLst>
          <pc:docMk/>
          <pc:sldMk cId="4100956984" sldId="1188"/>
        </pc:sldMkLst>
      </pc:sldChg>
      <pc:sldChg chg="del">
        <pc:chgData name="Teoh Teik Toe" userId="04285961-8f1d-4dac-83a4-2cd896b4506a" providerId="ADAL" clId="{47A3B0EC-0367-4F5F-BF01-1C1BAF78C308}" dt="2022-04-21T04:56:03.400" v="202" actId="47"/>
        <pc:sldMkLst>
          <pc:docMk/>
          <pc:sldMk cId="1430658544" sldId="1267"/>
        </pc:sldMkLst>
      </pc:sldChg>
      <pc:sldChg chg="delSp modSp mod">
        <pc:chgData name="Teoh Teik Toe" userId="04285961-8f1d-4dac-83a4-2cd896b4506a" providerId="ADAL" clId="{47A3B0EC-0367-4F5F-BF01-1C1BAF78C308}" dt="2022-03-19T00:05:33.311" v="3" actId="1076"/>
        <pc:sldMkLst>
          <pc:docMk/>
          <pc:sldMk cId="3517358198" sldId="1420"/>
        </pc:sldMkLst>
        <pc:spChg chg="mod">
          <ac:chgData name="Teoh Teik Toe" userId="04285961-8f1d-4dac-83a4-2cd896b4506a" providerId="ADAL" clId="{47A3B0EC-0367-4F5F-BF01-1C1BAF78C308}" dt="2022-03-19T00:05:33.311" v="3" actId="1076"/>
          <ac:spMkLst>
            <pc:docMk/>
            <pc:sldMk cId="3517358198" sldId="1420"/>
            <ac:spMk id="10" creationId="{0F8DEE7B-8E20-49E3-AF1D-D63DB6A19C94}"/>
          </ac:spMkLst>
        </pc:spChg>
        <pc:picChg chg="del">
          <ac:chgData name="Teoh Teik Toe" userId="04285961-8f1d-4dac-83a4-2cd896b4506a" providerId="ADAL" clId="{47A3B0EC-0367-4F5F-BF01-1C1BAF78C308}" dt="2022-03-19T00:05:21.934" v="0" actId="478"/>
          <ac:picMkLst>
            <pc:docMk/>
            <pc:sldMk cId="3517358198" sldId="1420"/>
            <ac:picMk id="6" creationId="{175EFF91-7025-4170-918A-47D40354E55D}"/>
          </ac:picMkLst>
        </pc:picChg>
        <pc:picChg chg="mod">
          <ac:chgData name="Teoh Teik Toe" userId="04285961-8f1d-4dac-83a4-2cd896b4506a" providerId="ADAL" clId="{47A3B0EC-0367-4F5F-BF01-1C1BAF78C308}" dt="2022-03-19T00:05:29.210" v="2" actId="1076"/>
          <ac:picMkLst>
            <pc:docMk/>
            <pc:sldMk cId="3517358198" sldId="1420"/>
            <ac:picMk id="9" creationId="{8342DC10-D2AA-44E8-B57D-BF511E826A9F}"/>
          </ac:picMkLst>
        </pc:picChg>
      </pc:sldChg>
      <pc:sldChg chg="del">
        <pc:chgData name="Teoh Teik Toe" userId="04285961-8f1d-4dac-83a4-2cd896b4506a" providerId="ADAL" clId="{47A3B0EC-0367-4F5F-BF01-1C1BAF78C308}" dt="2022-04-21T04:55:52.153" v="200" actId="2696"/>
        <pc:sldMkLst>
          <pc:docMk/>
          <pc:sldMk cId="171698473" sldId="1425"/>
        </pc:sldMkLst>
      </pc:sldChg>
      <pc:sldChg chg="add">
        <pc:chgData name="Teoh Teik Toe" userId="04285961-8f1d-4dac-83a4-2cd896b4506a" providerId="ADAL" clId="{47A3B0EC-0367-4F5F-BF01-1C1BAF78C308}" dt="2022-04-21T04:55:57.683" v="201"/>
        <pc:sldMkLst>
          <pc:docMk/>
          <pc:sldMk cId="2691825861" sldId="1425"/>
        </pc:sldMkLst>
      </pc:sldChg>
      <pc:sldChg chg="delSp modSp new del mod">
        <pc:chgData name="Teoh Teik Toe" userId="04285961-8f1d-4dac-83a4-2cd896b4506a" providerId="ADAL" clId="{47A3B0EC-0367-4F5F-BF01-1C1BAF78C308}" dt="2022-03-31T14:43:43.381" v="68" actId="47"/>
        <pc:sldMkLst>
          <pc:docMk/>
          <pc:sldMk cId="2234254980" sldId="1426"/>
        </pc:sldMkLst>
        <pc:spChg chg="mod">
          <ac:chgData name="Teoh Teik Toe" userId="04285961-8f1d-4dac-83a4-2cd896b4506a" providerId="ADAL" clId="{47A3B0EC-0367-4F5F-BF01-1C1BAF78C308}" dt="2022-03-30T00:37:57.722" v="36" actId="20577"/>
          <ac:spMkLst>
            <pc:docMk/>
            <pc:sldMk cId="2234254980" sldId="1426"/>
            <ac:spMk id="2" creationId="{7EA7DA1D-2F5E-4B85-90C2-01519EE75EF6}"/>
          </ac:spMkLst>
        </pc:spChg>
        <pc:spChg chg="del">
          <ac:chgData name="Teoh Teik Toe" userId="04285961-8f1d-4dac-83a4-2cd896b4506a" providerId="ADAL" clId="{47A3B0EC-0367-4F5F-BF01-1C1BAF78C308}" dt="2022-03-30T00:38:03.065" v="37" actId="478"/>
          <ac:spMkLst>
            <pc:docMk/>
            <pc:sldMk cId="2234254980" sldId="1426"/>
            <ac:spMk id="3" creationId="{0AEA12D1-EEAC-483D-82EC-03CC30A2EB26}"/>
          </ac:spMkLst>
        </pc:spChg>
      </pc:sldChg>
      <pc:sldChg chg="addSp delSp modSp new mod">
        <pc:chgData name="Teoh Teik Toe" userId="04285961-8f1d-4dac-83a4-2cd896b4506a" providerId="ADAL" clId="{47A3B0EC-0367-4F5F-BF01-1C1BAF78C308}" dt="2022-04-12T02:27:52.904" v="137" actId="20577"/>
        <pc:sldMkLst>
          <pc:docMk/>
          <pc:sldMk cId="2609565507" sldId="1427"/>
        </pc:sldMkLst>
        <pc:spChg chg="mod">
          <ac:chgData name="Teoh Teik Toe" userId="04285961-8f1d-4dac-83a4-2cd896b4506a" providerId="ADAL" clId="{47A3B0EC-0367-4F5F-BF01-1C1BAF78C308}" dt="2022-04-12T02:27:52.904" v="137" actId="20577"/>
          <ac:spMkLst>
            <pc:docMk/>
            <pc:sldMk cId="2609565507" sldId="1427"/>
            <ac:spMk id="2" creationId="{4884E713-8F88-4C95-95D5-753D94276D85}"/>
          </ac:spMkLst>
        </pc:spChg>
        <pc:spChg chg="del">
          <ac:chgData name="Teoh Teik Toe" userId="04285961-8f1d-4dac-83a4-2cd896b4506a" providerId="ADAL" clId="{47A3B0EC-0367-4F5F-BF01-1C1BAF78C308}" dt="2022-04-12T02:27:27.680" v="89" actId="478"/>
          <ac:spMkLst>
            <pc:docMk/>
            <pc:sldMk cId="2609565507" sldId="1427"/>
            <ac:spMk id="3" creationId="{55962C9B-5067-496A-B644-9EAB376CC8AA}"/>
          </ac:spMkLst>
        </pc:spChg>
        <pc:picChg chg="add mod">
          <ac:chgData name="Teoh Teik Toe" userId="04285961-8f1d-4dac-83a4-2cd896b4506a" providerId="ADAL" clId="{47A3B0EC-0367-4F5F-BF01-1C1BAF78C308}" dt="2022-04-12T02:27:31.821" v="91" actId="1076"/>
          <ac:picMkLst>
            <pc:docMk/>
            <pc:sldMk cId="2609565507" sldId="1427"/>
            <ac:picMk id="5" creationId="{4F0E188A-1D9E-408F-A8D4-5A2627224C70}"/>
          </ac:picMkLst>
        </pc:picChg>
      </pc:sldChg>
      <pc:sldChg chg="modSp new del mod">
        <pc:chgData name="Teoh Teik Toe" userId="04285961-8f1d-4dac-83a4-2cd896b4506a" providerId="ADAL" clId="{47A3B0EC-0367-4F5F-BF01-1C1BAF78C308}" dt="2022-03-31T14:43:44.193" v="69" actId="47"/>
        <pc:sldMkLst>
          <pc:docMk/>
          <pc:sldMk cId="2918962290" sldId="1427"/>
        </pc:sldMkLst>
        <pc:spChg chg="mod">
          <ac:chgData name="Teoh Teik Toe" userId="04285961-8f1d-4dac-83a4-2cd896b4506a" providerId="ADAL" clId="{47A3B0EC-0367-4F5F-BF01-1C1BAF78C308}" dt="2022-03-30T06:33:38.082" v="67" actId="20577"/>
          <ac:spMkLst>
            <pc:docMk/>
            <pc:sldMk cId="2918962290" sldId="1427"/>
            <ac:spMk id="2" creationId="{87EE8DAA-B723-4C11-935E-2B6FE358AF2D}"/>
          </ac:spMkLst>
        </pc:spChg>
      </pc:sldChg>
      <pc:sldChg chg="addSp delSp modSp new mod">
        <pc:chgData name="Teoh Teik Toe" userId="04285961-8f1d-4dac-83a4-2cd896b4506a" providerId="ADAL" clId="{47A3B0EC-0367-4F5F-BF01-1C1BAF78C308}" dt="2022-04-19T01:14:12.900" v="143" actId="1076"/>
        <pc:sldMkLst>
          <pc:docMk/>
          <pc:sldMk cId="1349258726" sldId="1429"/>
        </pc:sldMkLst>
        <pc:spChg chg="del">
          <ac:chgData name="Teoh Teik Toe" userId="04285961-8f1d-4dac-83a4-2cd896b4506a" providerId="ADAL" clId="{47A3B0EC-0367-4F5F-BF01-1C1BAF78C308}" dt="2022-04-19T01:14:09.821" v="142" actId="478"/>
          <ac:spMkLst>
            <pc:docMk/>
            <pc:sldMk cId="1349258726" sldId="1429"/>
            <ac:spMk id="2" creationId="{0F829E9A-CA22-460B-AA0A-FE78DF848649}"/>
          </ac:spMkLst>
        </pc:spChg>
        <pc:spChg chg="del">
          <ac:chgData name="Teoh Teik Toe" userId="04285961-8f1d-4dac-83a4-2cd896b4506a" providerId="ADAL" clId="{47A3B0EC-0367-4F5F-BF01-1C1BAF78C308}" dt="2022-04-19T01:14:07.118" v="141" actId="478"/>
          <ac:spMkLst>
            <pc:docMk/>
            <pc:sldMk cId="1349258726" sldId="1429"/>
            <ac:spMk id="3" creationId="{72C7DC4A-B0A5-4D5C-AF81-392345F6B2ED}"/>
          </ac:spMkLst>
        </pc:spChg>
        <pc:picChg chg="add mod">
          <ac:chgData name="Teoh Teik Toe" userId="04285961-8f1d-4dac-83a4-2cd896b4506a" providerId="ADAL" clId="{47A3B0EC-0367-4F5F-BF01-1C1BAF78C308}" dt="2022-04-19T01:14:12.900" v="143" actId="1076"/>
          <ac:picMkLst>
            <pc:docMk/>
            <pc:sldMk cId="1349258726" sldId="1429"/>
            <ac:picMk id="5" creationId="{80C5DED2-5B6C-49B0-82AF-99ABE1D07519}"/>
          </ac:picMkLst>
        </pc:picChg>
      </pc:sldChg>
      <pc:sldChg chg="addSp modSp mod">
        <pc:chgData name="Teoh Teik Toe" userId="04285961-8f1d-4dac-83a4-2cd896b4506a" providerId="ADAL" clId="{47A3B0EC-0367-4F5F-BF01-1C1BAF78C308}" dt="2022-04-21T04:53:50.096" v="169" actId="1035"/>
        <pc:sldMkLst>
          <pc:docMk/>
          <pc:sldMk cId="668126270" sldId="1430"/>
        </pc:sldMkLst>
        <pc:spChg chg="mod">
          <ac:chgData name="Teoh Teik Toe" userId="04285961-8f1d-4dac-83a4-2cd896b4506a" providerId="ADAL" clId="{47A3B0EC-0367-4F5F-BF01-1C1BAF78C308}" dt="2022-04-21T04:49:38.652" v="160"/>
          <ac:spMkLst>
            <pc:docMk/>
            <pc:sldMk cId="668126270" sldId="1430"/>
            <ac:spMk id="2" creationId="{B40B1447-4533-4DEB-0F36-3CCA289E7653}"/>
          </ac:spMkLst>
        </pc:spChg>
        <pc:spChg chg="mod">
          <ac:chgData name="Teoh Teik Toe" userId="04285961-8f1d-4dac-83a4-2cd896b4506a" providerId="ADAL" clId="{47A3B0EC-0367-4F5F-BF01-1C1BAF78C308}" dt="2022-04-21T04:38:19.884" v="147" actId="1076"/>
          <ac:spMkLst>
            <pc:docMk/>
            <pc:sldMk cId="668126270" sldId="1430"/>
            <ac:spMk id="8" creationId="{78E62735-1318-012C-A316-4B75861EBACC}"/>
          </ac:spMkLst>
        </pc:spChg>
        <pc:picChg chg="mod">
          <ac:chgData name="Teoh Teik Toe" userId="04285961-8f1d-4dac-83a4-2cd896b4506a" providerId="ADAL" clId="{47A3B0EC-0367-4F5F-BF01-1C1BAF78C308}" dt="2022-04-21T04:39:06.509" v="153" actId="1076"/>
          <ac:picMkLst>
            <pc:docMk/>
            <pc:sldMk cId="668126270" sldId="1430"/>
            <ac:picMk id="3" creationId="{C34B618C-EC6B-D751-2FD5-AEB4D2646052}"/>
          </ac:picMkLst>
        </pc:picChg>
        <pc:picChg chg="mod">
          <ac:chgData name="Teoh Teik Toe" userId="04285961-8f1d-4dac-83a4-2cd896b4506a" providerId="ADAL" clId="{47A3B0EC-0367-4F5F-BF01-1C1BAF78C308}" dt="2022-04-21T04:38:21.971" v="148" actId="1076"/>
          <ac:picMkLst>
            <pc:docMk/>
            <pc:sldMk cId="668126270" sldId="1430"/>
            <ac:picMk id="4" creationId="{6B519242-485C-10CE-C958-D2684DBD84C3}"/>
          </ac:picMkLst>
        </pc:picChg>
        <pc:picChg chg="mod">
          <ac:chgData name="Teoh Teik Toe" userId="04285961-8f1d-4dac-83a4-2cd896b4506a" providerId="ADAL" clId="{47A3B0EC-0367-4F5F-BF01-1C1BAF78C308}" dt="2022-04-21T04:39:12.431" v="156" actId="1076"/>
          <ac:picMkLst>
            <pc:docMk/>
            <pc:sldMk cId="668126270" sldId="1430"/>
            <ac:picMk id="5" creationId="{C09CAC15-964F-09F9-FFC9-AD480050BD1B}"/>
          </ac:picMkLst>
        </pc:picChg>
        <pc:picChg chg="mod">
          <ac:chgData name="Teoh Teik Toe" userId="04285961-8f1d-4dac-83a4-2cd896b4506a" providerId="ADAL" clId="{47A3B0EC-0367-4F5F-BF01-1C1BAF78C308}" dt="2022-04-21T04:39:14.586" v="157" actId="1076"/>
          <ac:picMkLst>
            <pc:docMk/>
            <pc:sldMk cId="668126270" sldId="1430"/>
            <ac:picMk id="7" creationId="{A4F0C366-DFE1-881D-B4D0-C5C10D166C7C}"/>
          </ac:picMkLst>
        </pc:picChg>
        <pc:picChg chg="add mod">
          <ac:chgData name="Teoh Teik Toe" userId="04285961-8f1d-4dac-83a4-2cd896b4506a" providerId="ADAL" clId="{47A3B0EC-0367-4F5F-BF01-1C1BAF78C308}" dt="2022-04-21T04:39:01.659" v="151" actId="1076"/>
          <ac:picMkLst>
            <pc:docMk/>
            <pc:sldMk cId="668126270" sldId="1430"/>
            <ac:picMk id="9" creationId="{E0FAECEC-E4B5-4DCC-BB87-C388D4B1C999}"/>
          </ac:picMkLst>
        </pc:picChg>
        <pc:picChg chg="add mod">
          <ac:chgData name="Teoh Teik Toe" userId="04285961-8f1d-4dac-83a4-2cd896b4506a" providerId="ADAL" clId="{47A3B0EC-0367-4F5F-BF01-1C1BAF78C308}" dt="2022-04-21T04:51:25.552" v="163" actId="1076"/>
          <ac:picMkLst>
            <pc:docMk/>
            <pc:sldMk cId="668126270" sldId="1430"/>
            <ac:picMk id="10" creationId="{474F5561-CABE-4A21-8527-B1E83C3B1851}"/>
          </ac:picMkLst>
        </pc:picChg>
        <pc:picChg chg="add mod">
          <ac:chgData name="Teoh Teik Toe" userId="04285961-8f1d-4dac-83a4-2cd896b4506a" providerId="ADAL" clId="{47A3B0EC-0367-4F5F-BF01-1C1BAF78C308}" dt="2022-04-21T04:53:50.096" v="169" actId="1035"/>
          <ac:picMkLst>
            <pc:docMk/>
            <pc:sldMk cId="668126270" sldId="1430"/>
            <ac:picMk id="12" creationId="{7F16663A-295E-40FF-96BD-BF33495595C9}"/>
          </ac:picMkLst>
        </pc:picChg>
      </pc:sldChg>
      <pc:sldChg chg="del">
        <pc:chgData name="Teoh Teik Toe" userId="04285961-8f1d-4dac-83a4-2cd896b4506a" providerId="ADAL" clId="{47A3B0EC-0367-4F5F-BF01-1C1BAF78C308}" dt="2022-04-21T04:53:56.284" v="170" actId="2696"/>
        <pc:sldMkLst>
          <pc:docMk/>
          <pc:sldMk cId="91849960" sldId="1431"/>
        </pc:sldMkLst>
      </pc:sldChg>
      <pc:sldChg chg="delSp modSp new mod">
        <pc:chgData name="Teoh Teik Toe" userId="04285961-8f1d-4dac-83a4-2cd896b4506a" providerId="ADAL" clId="{47A3B0EC-0367-4F5F-BF01-1C1BAF78C308}" dt="2022-04-21T04:54:25.563" v="181" actId="1076"/>
        <pc:sldMkLst>
          <pc:docMk/>
          <pc:sldMk cId="3337456132" sldId="1432"/>
        </pc:sldMkLst>
        <pc:spChg chg="mod">
          <ac:chgData name="Teoh Teik Toe" userId="04285961-8f1d-4dac-83a4-2cd896b4506a" providerId="ADAL" clId="{47A3B0EC-0367-4F5F-BF01-1C1BAF78C308}" dt="2022-04-21T04:54:25.563" v="181" actId="1076"/>
          <ac:spMkLst>
            <pc:docMk/>
            <pc:sldMk cId="3337456132" sldId="1432"/>
            <ac:spMk id="2" creationId="{AE4C870D-568A-4736-ABA6-1B5F1BBB891D}"/>
          </ac:spMkLst>
        </pc:spChg>
        <pc:spChg chg="del">
          <ac:chgData name="Teoh Teik Toe" userId="04285961-8f1d-4dac-83a4-2cd896b4506a" providerId="ADAL" clId="{47A3B0EC-0367-4F5F-BF01-1C1BAF78C308}" dt="2022-04-21T04:54:15.159" v="180" actId="478"/>
          <ac:spMkLst>
            <pc:docMk/>
            <pc:sldMk cId="3337456132" sldId="1432"/>
            <ac:spMk id="3" creationId="{152716A4-36A1-41F5-A1A6-6AA96B52482B}"/>
          </ac:spMkLst>
        </pc:spChg>
      </pc:sldChg>
      <pc:sldChg chg="delSp modSp new mod">
        <pc:chgData name="Teoh Teik Toe" userId="04285961-8f1d-4dac-83a4-2cd896b4506a" providerId="ADAL" clId="{47A3B0EC-0367-4F5F-BF01-1C1BAF78C308}" dt="2022-04-21T04:55:11.784" v="199" actId="1076"/>
        <pc:sldMkLst>
          <pc:docMk/>
          <pc:sldMk cId="2280051420" sldId="1433"/>
        </pc:sldMkLst>
        <pc:spChg chg="mod">
          <ac:chgData name="Teoh Teik Toe" userId="04285961-8f1d-4dac-83a4-2cd896b4506a" providerId="ADAL" clId="{47A3B0EC-0367-4F5F-BF01-1C1BAF78C308}" dt="2022-04-21T04:55:11.784" v="199" actId="1076"/>
          <ac:spMkLst>
            <pc:docMk/>
            <pc:sldMk cId="2280051420" sldId="1433"/>
            <ac:spMk id="2" creationId="{062057A0-7E06-4304-970E-A96E38ADF9AC}"/>
          </ac:spMkLst>
        </pc:spChg>
        <pc:spChg chg="del">
          <ac:chgData name="Teoh Teik Toe" userId="04285961-8f1d-4dac-83a4-2cd896b4506a" providerId="ADAL" clId="{47A3B0EC-0367-4F5F-BF01-1C1BAF78C308}" dt="2022-04-21T04:55:08.413" v="198" actId="478"/>
          <ac:spMkLst>
            <pc:docMk/>
            <pc:sldMk cId="2280051420" sldId="1433"/>
            <ac:spMk id="3" creationId="{41BA5F82-8D28-4508-BE29-B050AE638F95}"/>
          </ac:spMkLst>
        </pc:spChg>
      </pc:sldChg>
    </pc:docChg>
  </pc:docChgLst>
  <pc:docChgLst>
    <pc:chgData name="Teoh Teik Toe" userId="04285961-8f1d-4dac-83a4-2cd896b4506a" providerId="ADAL" clId="{3D62EACB-2367-438E-A181-6F8D898E11CC}"/>
    <pc:docChg chg="undo custSel addSld delSld modSld sldOrd">
      <pc:chgData name="Teoh Teik Toe" userId="04285961-8f1d-4dac-83a4-2cd896b4506a" providerId="ADAL" clId="{3D62EACB-2367-438E-A181-6F8D898E11CC}" dt="2022-10-28T02:02:20.920" v="998" actId="20577"/>
      <pc:docMkLst>
        <pc:docMk/>
      </pc:docMkLst>
      <pc:sldChg chg="del">
        <pc:chgData name="Teoh Teik Toe" userId="04285961-8f1d-4dac-83a4-2cd896b4506a" providerId="ADAL" clId="{3D62EACB-2367-438E-A181-6F8D898E11CC}" dt="2022-10-28T01:41:44.166" v="858" actId="47"/>
        <pc:sldMkLst>
          <pc:docMk/>
          <pc:sldMk cId="4191129138" sldId="427"/>
        </pc:sldMkLst>
      </pc:sldChg>
      <pc:sldChg chg="del">
        <pc:chgData name="Teoh Teik Toe" userId="04285961-8f1d-4dac-83a4-2cd896b4506a" providerId="ADAL" clId="{3D62EACB-2367-438E-A181-6F8D898E11CC}" dt="2022-10-28T01:42:11.282" v="860" actId="47"/>
        <pc:sldMkLst>
          <pc:docMk/>
          <pc:sldMk cId="4093745866" sldId="428"/>
        </pc:sldMkLst>
      </pc:sldChg>
      <pc:sldChg chg="del">
        <pc:chgData name="Teoh Teik Toe" userId="04285961-8f1d-4dac-83a4-2cd896b4506a" providerId="ADAL" clId="{3D62EACB-2367-438E-A181-6F8D898E11CC}" dt="2022-10-28T01:41:49.461" v="859" actId="47"/>
        <pc:sldMkLst>
          <pc:docMk/>
          <pc:sldMk cId="1900669973" sldId="430"/>
        </pc:sldMkLst>
      </pc:sldChg>
      <pc:sldChg chg="ord">
        <pc:chgData name="Teoh Teik Toe" userId="04285961-8f1d-4dac-83a4-2cd896b4506a" providerId="ADAL" clId="{3D62EACB-2367-438E-A181-6F8D898E11CC}" dt="2022-09-28T00:56:21.138" v="7"/>
        <pc:sldMkLst>
          <pc:docMk/>
          <pc:sldMk cId="0" sldId="700"/>
        </pc:sldMkLst>
      </pc:sldChg>
      <pc:sldChg chg="del">
        <pc:chgData name="Teoh Teik Toe" userId="04285961-8f1d-4dac-83a4-2cd896b4506a" providerId="ADAL" clId="{3D62EACB-2367-438E-A181-6F8D898E11CC}" dt="2022-10-28T01:39:56.130" v="852" actId="47"/>
        <pc:sldMkLst>
          <pc:docMk/>
          <pc:sldMk cId="2226962331" sldId="790"/>
        </pc:sldMkLst>
      </pc:sldChg>
      <pc:sldChg chg="del">
        <pc:chgData name="Teoh Teik Toe" userId="04285961-8f1d-4dac-83a4-2cd896b4506a" providerId="ADAL" clId="{3D62EACB-2367-438E-A181-6F8D898E11CC}" dt="2022-10-28T01:39:57.796" v="853" actId="47"/>
        <pc:sldMkLst>
          <pc:docMk/>
          <pc:sldMk cId="1742381403" sldId="791"/>
        </pc:sldMkLst>
      </pc:sldChg>
      <pc:sldChg chg="modSp add mod">
        <pc:chgData name="Teoh Teik Toe" userId="04285961-8f1d-4dac-83a4-2cd896b4506a" providerId="ADAL" clId="{3D62EACB-2367-438E-A181-6F8D898E11CC}" dt="2022-10-28T01:38:40.263" v="846" actId="20577"/>
        <pc:sldMkLst>
          <pc:docMk/>
          <pc:sldMk cId="2272323139" sldId="895"/>
        </pc:sldMkLst>
        <pc:spChg chg="mod">
          <ac:chgData name="Teoh Teik Toe" userId="04285961-8f1d-4dac-83a4-2cd896b4506a" providerId="ADAL" clId="{3D62EACB-2367-438E-A181-6F8D898E11CC}" dt="2022-10-28T01:38:40.263" v="846" actId="20577"/>
          <ac:spMkLst>
            <pc:docMk/>
            <pc:sldMk cId="2272323139" sldId="895"/>
            <ac:spMk id="2" creationId="{5DE5A675-7BDE-42B0-8E10-944CEFB409D3}"/>
          </ac:spMkLst>
        </pc:spChg>
      </pc:sldChg>
      <pc:sldChg chg="del">
        <pc:chgData name="Teoh Teik Toe" userId="04285961-8f1d-4dac-83a4-2cd896b4506a" providerId="ADAL" clId="{3D62EACB-2367-438E-A181-6F8D898E11CC}" dt="2022-10-28T01:37:50.474" v="828" actId="2696"/>
        <pc:sldMkLst>
          <pc:docMk/>
          <pc:sldMk cId="3056626262" sldId="895"/>
        </pc:sldMkLst>
      </pc:sldChg>
      <pc:sldChg chg="del">
        <pc:chgData name="Teoh Teik Toe" userId="04285961-8f1d-4dac-83a4-2cd896b4506a" providerId="ADAL" clId="{3D62EACB-2367-438E-A181-6F8D898E11CC}" dt="2022-10-28T01:36:57.376" v="823" actId="2696"/>
        <pc:sldMkLst>
          <pc:docMk/>
          <pc:sldMk cId="1673634325" sldId="968"/>
        </pc:sldMkLst>
      </pc:sldChg>
      <pc:sldChg chg="del">
        <pc:chgData name="Teoh Teik Toe" userId="04285961-8f1d-4dac-83a4-2cd896b4506a" providerId="ADAL" clId="{3D62EACB-2367-438E-A181-6F8D898E11CC}" dt="2022-10-28T01:36:31.292" v="821" actId="2696"/>
        <pc:sldMkLst>
          <pc:docMk/>
          <pc:sldMk cId="2010872051" sldId="1064"/>
        </pc:sldMkLst>
      </pc:sldChg>
      <pc:sldChg chg="add">
        <pc:chgData name="Teoh Teik Toe" userId="04285961-8f1d-4dac-83a4-2cd896b4506a" providerId="ADAL" clId="{3D62EACB-2367-438E-A181-6F8D898E11CC}" dt="2022-10-28T01:36:41.596" v="822"/>
        <pc:sldMkLst>
          <pc:docMk/>
          <pc:sldMk cId="3732111597" sldId="1064"/>
        </pc:sldMkLst>
      </pc:sldChg>
      <pc:sldChg chg="ord">
        <pc:chgData name="Teoh Teik Toe" userId="04285961-8f1d-4dac-83a4-2cd896b4506a" providerId="ADAL" clId="{3D62EACB-2367-438E-A181-6F8D898E11CC}" dt="2022-10-28T01:39:12.464" v="850"/>
        <pc:sldMkLst>
          <pc:docMk/>
          <pc:sldMk cId="505619497" sldId="1085"/>
        </pc:sldMkLst>
      </pc:sldChg>
      <pc:sldChg chg="modSp mod">
        <pc:chgData name="Teoh Teik Toe" userId="04285961-8f1d-4dac-83a4-2cd896b4506a" providerId="ADAL" clId="{3D62EACB-2367-438E-A181-6F8D898E11CC}" dt="2022-10-28T01:54:35.481" v="951" actId="20577"/>
        <pc:sldMkLst>
          <pc:docMk/>
          <pc:sldMk cId="1774373140" sldId="1087"/>
        </pc:sldMkLst>
        <pc:spChg chg="mod">
          <ac:chgData name="Teoh Teik Toe" userId="04285961-8f1d-4dac-83a4-2cd896b4506a" providerId="ADAL" clId="{3D62EACB-2367-438E-A181-6F8D898E11CC}" dt="2022-10-28T01:54:35.481" v="951" actId="20577"/>
          <ac:spMkLst>
            <pc:docMk/>
            <pc:sldMk cId="1774373140" sldId="1087"/>
            <ac:spMk id="7171" creationId="{FD1742A4-AACA-43FE-A0AC-B1AB3D3AAA6F}"/>
          </ac:spMkLst>
        </pc:spChg>
      </pc:sldChg>
      <pc:sldChg chg="del">
        <pc:chgData name="Teoh Teik Toe" userId="04285961-8f1d-4dac-83a4-2cd896b4506a" providerId="ADAL" clId="{3D62EACB-2367-438E-A181-6F8D898E11CC}" dt="2022-10-28T01:54:11.983" v="909" actId="47"/>
        <pc:sldMkLst>
          <pc:docMk/>
          <pc:sldMk cId="653901212" sldId="1089"/>
        </pc:sldMkLst>
      </pc:sldChg>
      <pc:sldChg chg="del">
        <pc:chgData name="Teoh Teik Toe" userId="04285961-8f1d-4dac-83a4-2cd896b4506a" providerId="ADAL" clId="{3D62EACB-2367-438E-A181-6F8D898E11CC}" dt="2022-10-28T01:54:12.534" v="910" actId="47"/>
        <pc:sldMkLst>
          <pc:docMk/>
          <pc:sldMk cId="859475658" sldId="1090"/>
        </pc:sldMkLst>
      </pc:sldChg>
      <pc:sldChg chg="del">
        <pc:chgData name="Teoh Teik Toe" userId="04285961-8f1d-4dac-83a4-2cd896b4506a" providerId="ADAL" clId="{3D62EACB-2367-438E-A181-6F8D898E11CC}" dt="2022-10-28T01:54:17.113" v="911" actId="47"/>
        <pc:sldMkLst>
          <pc:docMk/>
          <pc:sldMk cId="758497233" sldId="1091"/>
        </pc:sldMkLst>
      </pc:sldChg>
      <pc:sldChg chg="ord">
        <pc:chgData name="Teoh Teik Toe" userId="04285961-8f1d-4dac-83a4-2cd896b4506a" providerId="ADAL" clId="{3D62EACB-2367-438E-A181-6F8D898E11CC}" dt="2022-10-28T01:37:37.849" v="827"/>
        <pc:sldMkLst>
          <pc:docMk/>
          <pc:sldMk cId="2736523998" sldId="1136"/>
        </pc:sldMkLst>
      </pc:sldChg>
      <pc:sldChg chg="del">
        <pc:chgData name="Teoh Teik Toe" userId="04285961-8f1d-4dac-83a4-2cd896b4506a" providerId="ADAL" clId="{3D62EACB-2367-438E-A181-6F8D898E11CC}" dt="2022-10-28T01:39:41.876" v="851" actId="2696"/>
        <pc:sldMkLst>
          <pc:docMk/>
          <pc:sldMk cId="808528756" sldId="1137"/>
        </pc:sldMkLst>
      </pc:sldChg>
      <pc:sldChg chg="add">
        <pc:chgData name="Teoh Teik Toe" userId="04285961-8f1d-4dac-83a4-2cd896b4506a" providerId="ADAL" clId="{3D62EACB-2367-438E-A181-6F8D898E11CC}" dt="2022-10-28T01:40:17.276" v="854"/>
        <pc:sldMkLst>
          <pc:docMk/>
          <pc:sldMk cId="1216718559" sldId="1137"/>
        </pc:sldMkLst>
      </pc:sldChg>
      <pc:sldChg chg="add">
        <pc:chgData name="Teoh Teik Toe" userId="04285961-8f1d-4dac-83a4-2cd896b4506a" providerId="ADAL" clId="{3D62EACB-2367-438E-A181-6F8D898E11CC}" dt="2022-10-28T01:40:17.276" v="854"/>
        <pc:sldMkLst>
          <pc:docMk/>
          <pc:sldMk cId="1025832790" sldId="1167"/>
        </pc:sldMkLst>
      </pc:sldChg>
      <pc:sldChg chg="del">
        <pc:chgData name="Teoh Teik Toe" userId="04285961-8f1d-4dac-83a4-2cd896b4506a" providerId="ADAL" clId="{3D62EACB-2367-438E-A181-6F8D898E11CC}" dt="2022-10-28T01:39:41.876" v="851" actId="2696"/>
        <pc:sldMkLst>
          <pc:docMk/>
          <pc:sldMk cId="2197386609" sldId="1167"/>
        </pc:sldMkLst>
      </pc:sldChg>
      <pc:sldChg chg="add del">
        <pc:chgData name="Teoh Teik Toe" userId="04285961-8f1d-4dac-83a4-2cd896b4506a" providerId="ADAL" clId="{3D62EACB-2367-438E-A181-6F8D898E11CC}" dt="2022-10-28T01:41:23.924" v="857" actId="47"/>
        <pc:sldMkLst>
          <pc:docMk/>
          <pc:sldMk cId="2040385076" sldId="1180"/>
        </pc:sldMkLst>
      </pc:sldChg>
      <pc:sldChg chg="ord">
        <pc:chgData name="Teoh Teik Toe" userId="04285961-8f1d-4dac-83a4-2cd896b4506a" providerId="ADAL" clId="{3D62EACB-2367-438E-A181-6F8D898E11CC}" dt="2022-10-28T01:35:06.209" v="820"/>
        <pc:sldMkLst>
          <pc:docMk/>
          <pc:sldMk cId="4100956984" sldId="1188"/>
        </pc:sldMkLst>
      </pc:sldChg>
      <pc:sldChg chg="ord">
        <pc:chgData name="Teoh Teik Toe" userId="04285961-8f1d-4dac-83a4-2cd896b4506a" providerId="ADAL" clId="{3D62EACB-2367-438E-A181-6F8D898E11CC}" dt="2022-09-28T00:56:04.271" v="3"/>
        <pc:sldMkLst>
          <pc:docMk/>
          <pc:sldMk cId="4178373229" sldId="1189"/>
        </pc:sldMkLst>
      </pc:sldChg>
      <pc:sldChg chg="modSp add mod">
        <pc:chgData name="Teoh Teik Toe" userId="04285961-8f1d-4dac-83a4-2cd896b4506a" providerId="ADAL" clId="{3D62EACB-2367-438E-A181-6F8D898E11CC}" dt="2022-10-28T02:02:20.920" v="998" actId="20577"/>
        <pc:sldMkLst>
          <pc:docMk/>
          <pc:sldMk cId="1232669828" sldId="1244"/>
        </pc:sldMkLst>
        <pc:spChg chg="mod">
          <ac:chgData name="Teoh Teik Toe" userId="04285961-8f1d-4dac-83a4-2cd896b4506a" providerId="ADAL" clId="{3D62EACB-2367-438E-A181-6F8D898E11CC}" dt="2022-10-28T02:02:20.920" v="998" actId="20577"/>
          <ac:spMkLst>
            <pc:docMk/>
            <pc:sldMk cId="1232669828" sldId="1244"/>
            <ac:spMk id="2" creationId="{447CEB17-34C1-881D-A049-8555ACA5A5E3}"/>
          </ac:spMkLst>
        </pc:spChg>
      </pc:sldChg>
      <pc:sldChg chg="del">
        <pc:chgData name="Teoh Teik Toe" userId="04285961-8f1d-4dac-83a4-2cd896b4506a" providerId="ADAL" clId="{3D62EACB-2367-438E-A181-6F8D898E11CC}" dt="2022-10-28T02:01:01.180" v="993" actId="47"/>
        <pc:sldMkLst>
          <pc:docMk/>
          <pc:sldMk cId="4185123950" sldId="1255"/>
        </pc:sldMkLst>
      </pc:sldChg>
      <pc:sldChg chg="del">
        <pc:chgData name="Teoh Teik Toe" userId="04285961-8f1d-4dac-83a4-2cd896b4506a" providerId="ADAL" clId="{3D62EACB-2367-438E-A181-6F8D898E11CC}" dt="2022-10-28T01:38:58.259" v="847" actId="2696"/>
        <pc:sldMkLst>
          <pc:docMk/>
          <pc:sldMk cId="115099975" sldId="1262"/>
        </pc:sldMkLst>
      </pc:sldChg>
      <pc:sldChg chg="add">
        <pc:chgData name="Teoh Teik Toe" userId="04285961-8f1d-4dac-83a4-2cd896b4506a" providerId="ADAL" clId="{3D62EACB-2367-438E-A181-6F8D898E11CC}" dt="2022-10-28T01:39:03.061" v="848"/>
        <pc:sldMkLst>
          <pc:docMk/>
          <pc:sldMk cId="3469110533" sldId="1262"/>
        </pc:sldMkLst>
      </pc:sldChg>
      <pc:sldChg chg="del">
        <pc:chgData name="Teoh Teik Toe" userId="04285961-8f1d-4dac-83a4-2cd896b4506a" providerId="ADAL" clId="{3D62EACB-2367-438E-A181-6F8D898E11CC}" dt="2022-10-28T01:38:58.259" v="847" actId="2696"/>
        <pc:sldMkLst>
          <pc:docMk/>
          <pc:sldMk cId="731317594" sldId="1263"/>
        </pc:sldMkLst>
      </pc:sldChg>
      <pc:sldChg chg="add">
        <pc:chgData name="Teoh Teik Toe" userId="04285961-8f1d-4dac-83a4-2cd896b4506a" providerId="ADAL" clId="{3D62EACB-2367-438E-A181-6F8D898E11CC}" dt="2022-10-28T01:39:03.061" v="848"/>
        <pc:sldMkLst>
          <pc:docMk/>
          <pc:sldMk cId="2904847360" sldId="1263"/>
        </pc:sldMkLst>
      </pc:sldChg>
      <pc:sldChg chg="ord">
        <pc:chgData name="Teoh Teik Toe" userId="04285961-8f1d-4dac-83a4-2cd896b4506a" providerId="ADAL" clId="{3D62EACB-2367-438E-A181-6F8D898E11CC}" dt="2022-09-28T00:55:42.153" v="1"/>
        <pc:sldMkLst>
          <pc:docMk/>
          <pc:sldMk cId="3357266440" sldId="1268"/>
        </pc:sldMkLst>
      </pc:sldChg>
      <pc:sldChg chg="modSp mod">
        <pc:chgData name="Teoh Teik Toe" userId="04285961-8f1d-4dac-83a4-2cd896b4506a" providerId="ADAL" clId="{3D62EACB-2367-438E-A181-6F8D898E11CC}" dt="2022-10-28T02:00:24.534" v="979" actId="20577"/>
        <pc:sldMkLst>
          <pc:docMk/>
          <pc:sldMk cId="2613207729" sldId="1399"/>
        </pc:sldMkLst>
        <pc:spChg chg="mod">
          <ac:chgData name="Teoh Teik Toe" userId="04285961-8f1d-4dac-83a4-2cd896b4506a" providerId="ADAL" clId="{3D62EACB-2367-438E-A181-6F8D898E11CC}" dt="2022-10-28T02:00:24.534" v="979" actId="20577"/>
          <ac:spMkLst>
            <pc:docMk/>
            <pc:sldMk cId="2613207729" sldId="1399"/>
            <ac:spMk id="2" creationId="{8CA7E7DC-AD46-4922-84C8-17B4978A20F4}"/>
          </ac:spMkLst>
        </pc:spChg>
      </pc:sldChg>
      <pc:sldChg chg="modSp mod">
        <pc:chgData name="Teoh Teik Toe" userId="04285961-8f1d-4dac-83a4-2cd896b4506a" providerId="ADAL" clId="{3D62EACB-2367-438E-A181-6F8D898E11CC}" dt="2022-10-28T02:00:37.992" v="984" actId="20577"/>
        <pc:sldMkLst>
          <pc:docMk/>
          <pc:sldMk cId="3772816833" sldId="1403"/>
        </pc:sldMkLst>
        <pc:spChg chg="mod">
          <ac:chgData name="Teoh Teik Toe" userId="04285961-8f1d-4dac-83a4-2cd896b4506a" providerId="ADAL" clId="{3D62EACB-2367-438E-A181-6F8D898E11CC}" dt="2022-10-28T02:00:37.992" v="984" actId="20577"/>
          <ac:spMkLst>
            <pc:docMk/>
            <pc:sldMk cId="3772816833" sldId="1403"/>
            <ac:spMk id="2" creationId="{79D20CFA-B9DB-4E2B-90BA-1271AD4CCB94}"/>
          </ac:spMkLst>
        </pc:spChg>
      </pc:sldChg>
      <pc:sldChg chg="modSp mod ord">
        <pc:chgData name="Teoh Teik Toe" userId="04285961-8f1d-4dac-83a4-2cd896b4506a" providerId="ADAL" clId="{3D62EACB-2367-438E-A181-6F8D898E11CC}" dt="2022-10-28T02:00:49.353" v="987"/>
        <pc:sldMkLst>
          <pc:docMk/>
          <pc:sldMk cId="687499379" sldId="1404"/>
        </pc:sldMkLst>
        <pc:spChg chg="mod">
          <ac:chgData name="Teoh Teik Toe" userId="04285961-8f1d-4dac-83a4-2cd896b4506a" providerId="ADAL" clId="{3D62EACB-2367-438E-A181-6F8D898E11CC}" dt="2022-10-28T02:00:49.353" v="987"/>
          <ac:spMkLst>
            <pc:docMk/>
            <pc:sldMk cId="687499379" sldId="1404"/>
            <ac:spMk id="2" creationId="{935B76F9-1F4A-4E8E-B2A2-D890558DE53E}"/>
          </ac:spMkLst>
        </pc:spChg>
      </pc:sldChg>
      <pc:sldChg chg="modSp mod">
        <pc:chgData name="Teoh Teik Toe" userId="04285961-8f1d-4dac-83a4-2cd896b4506a" providerId="ADAL" clId="{3D62EACB-2367-438E-A181-6F8D898E11CC}" dt="2022-10-28T02:00:57.331" v="992" actId="20577"/>
        <pc:sldMkLst>
          <pc:docMk/>
          <pc:sldMk cId="118086363" sldId="1405"/>
        </pc:sldMkLst>
        <pc:spChg chg="mod">
          <ac:chgData name="Teoh Teik Toe" userId="04285961-8f1d-4dac-83a4-2cd896b4506a" providerId="ADAL" clId="{3D62EACB-2367-438E-A181-6F8D898E11CC}" dt="2022-10-28T02:00:57.331" v="992" actId="20577"/>
          <ac:spMkLst>
            <pc:docMk/>
            <pc:sldMk cId="118086363" sldId="1405"/>
            <ac:spMk id="2" creationId="{935B76F9-1F4A-4E8E-B2A2-D890558DE53E}"/>
          </ac:spMkLst>
        </pc:spChg>
      </pc:sldChg>
      <pc:sldChg chg="del">
        <pc:chgData name="Teoh Teik Toe" userId="04285961-8f1d-4dac-83a4-2cd896b4506a" providerId="ADAL" clId="{3D62EACB-2367-438E-A181-6F8D898E11CC}" dt="2022-10-28T01:38:13.563" v="830" actId="47"/>
        <pc:sldMkLst>
          <pc:docMk/>
          <pc:sldMk cId="1582875486" sldId="1408"/>
        </pc:sldMkLst>
      </pc:sldChg>
      <pc:sldChg chg="del">
        <pc:chgData name="Teoh Teik Toe" userId="04285961-8f1d-4dac-83a4-2cd896b4506a" providerId="ADAL" clId="{3D62EACB-2367-438E-A181-6F8D898E11CC}" dt="2022-10-28T01:40:45.611" v="855" actId="47"/>
        <pc:sldMkLst>
          <pc:docMk/>
          <pc:sldMk cId="3345877974" sldId="1412"/>
        </pc:sldMkLst>
      </pc:sldChg>
      <pc:sldChg chg="add">
        <pc:chgData name="Teoh Teik Toe" userId="04285961-8f1d-4dac-83a4-2cd896b4506a" providerId="ADAL" clId="{3D62EACB-2367-438E-A181-6F8D898E11CC}" dt="2022-10-28T01:43:15.556" v="862"/>
        <pc:sldMkLst>
          <pc:docMk/>
          <pc:sldMk cId="1372112091" sldId="1414"/>
        </pc:sldMkLst>
      </pc:sldChg>
      <pc:sldChg chg="add del">
        <pc:chgData name="Teoh Teik Toe" userId="04285961-8f1d-4dac-83a4-2cd896b4506a" providerId="ADAL" clId="{3D62EACB-2367-438E-A181-6F8D898E11CC}" dt="2022-10-28T01:43:07.910" v="861" actId="2696"/>
        <pc:sldMkLst>
          <pc:docMk/>
          <pc:sldMk cId="3616683306" sldId="1414"/>
        </pc:sldMkLst>
      </pc:sldChg>
      <pc:sldChg chg="del">
        <pc:chgData name="Teoh Teik Toe" userId="04285961-8f1d-4dac-83a4-2cd896b4506a" providerId="ADAL" clId="{3D62EACB-2367-438E-A181-6F8D898E11CC}" dt="2022-10-28T01:39:41.876" v="851" actId="2696"/>
        <pc:sldMkLst>
          <pc:docMk/>
          <pc:sldMk cId="4057950446" sldId="1414"/>
        </pc:sldMkLst>
      </pc:sldChg>
      <pc:sldChg chg="add del">
        <pc:chgData name="Teoh Teik Toe" userId="04285961-8f1d-4dac-83a4-2cd896b4506a" providerId="ADAL" clId="{3D62EACB-2367-438E-A181-6F8D898E11CC}" dt="2022-10-28T01:43:07.910" v="861" actId="2696"/>
        <pc:sldMkLst>
          <pc:docMk/>
          <pc:sldMk cId="29167009" sldId="1415"/>
        </pc:sldMkLst>
      </pc:sldChg>
      <pc:sldChg chg="add del">
        <pc:chgData name="Teoh Teik Toe" userId="04285961-8f1d-4dac-83a4-2cd896b4506a" providerId="ADAL" clId="{3D62EACB-2367-438E-A181-6F8D898E11CC}" dt="2022-10-28T01:45:01.362" v="875" actId="47"/>
        <pc:sldMkLst>
          <pc:docMk/>
          <pc:sldMk cId="1845739915" sldId="1415"/>
        </pc:sldMkLst>
      </pc:sldChg>
      <pc:sldChg chg="del">
        <pc:chgData name="Teoh Teik Toe" userId="04285961-8f1d-4dac-83a4-2cd896b4506a" providerId="ADAL" clId="{3D62EACB-2367-438E-A181-6F8D898E11CC}" dt="2022-10-28T01:39:41.876" v="851" actId="2696"/>
        <pc:sldMkLst>
          <pc:docMk/>
          <pc:sldMk cId="1845920938" sldId="1415"/>
        </pc:sldMkLst>
      </pc:sldChg>
      <pc:sldChg chg="addSp delSp modSp mod">
        <pc:chgData name="Teoh Teik Toe" userId="04285961-8f1d-4dac-83a4-2cd896b4506a" providerId="ADAL" clId="{3D62EACB-2367-438E-A181-6F8D898E11CC}" dt="2022-10-28T01:44:57.673" v="874" actId="1076"/>
        <pc:sldMkLst>
          <pc:docMk/>
          <pc:sldMk cId="3590513036" sldId="1417"/>
        </pc:sldMkLst>
        <pc:spChg chg="add del mod">
          <ac:chgData name="Teoh Teik Toe" userId="04285961-8f1d-4dac-83a4-2cd896b4506a" providerId="ADAL" clId="{3D62EACB-2367-438E-A181-6F8D898E11CC}" dt="2022-10-28T01:44:51.349" v="871" actId="478"/>
          <ac:spMkLst>
            <pc:docMk/>
            <pc:sldMk cId="3590513036" sldId="1417"/>
            <ac:spMk id="7" creationId="{2BBCEB62-2C90-E817-9259-1C092745676E}"/>
          </ac:spMkLst>
        </pc:spChg>
        <pc:picChg chg="add del mod">
          <ac:chgData name="Teoh Teik Toe" userId="04285961-8f1d-4dac-83a4-2cd896b4506a" providerId="ADAL" clId="{3D62EACB-2367-438E-A181-6F8D898E11CC}" dt="2022-10-28T01:44:57.673" v="874" actId="1076"/>
          <ac:picMkLst>
            <pc:docMk/>
            <pc:sldMk cId="3590513036" sldId="1417"/>
            <ac:picMk id="3" creationId="{88248C51-B36D-8D1D-D58E-37D19117D4BE}"/>
          </ac:picMkLst>
        </pc:picChg>
        <pc:picChg chg="del">
          <ac:chgData name="Teoh Teik Toe" userId="04285961-8f1d-4dac-83a4-2cd896b4506a" providerId="ADAL" clId="{3D62EACB-2367-438E-A181-6F8D898E11CC}" dt="2022-10-28T01:44:34.017" v="864" actId="21"/>
          <ac:picMkLst>
            <pc:docMk/>
            <pc:sldMk cId="3590513036" sldId="1417"/>
            <ac:picMk id="4" creationId="{F13835EB-47B3-473B-9B7B-87848357A445}"/>
          </ac:picMkLst>
        </pc:picChg>
        <pc:picChg chg="add del mod">
          <ac:chgData name="Teoh Teik Toe" userId="04285961-8f1d-4dac-83a4-2cd896b4506a" providerId="ADAL" clId="{3D62EACB-2367-438E-A181-6F8D898E11CC}" dt="2022-10-28T01:44:46.115" v="868"/>
          <ac:picMkLst>
            <pc:docMk/>
            <pc:sldMk cId="3590513036" sldId="1417"/>
            <ac:picMk id="8" creationId="{8BD9C18D-1318-E2AA-519F-D5F0FC91825C}"/>
          </ac:picMkLst>
        </pc:picChg>
      </pc:sldChg>
      <pc:sldChg chg="addSp delSp modSp mod">
        <pc:chgData name="Teoh Teik Toe" userId="04285961-8f1d-4dac-83a4-2cd896b4506a" providerId="ADAL" clId="{3D62EACB-2367-438E-A181-6F8D898E11CC}" dt="2022-10-28T01:53:45.080" v="892" actId="1076"/>
        <pc:sldMkLst>
          <pc:docMk/>
          <pc:sldMk cId="593825910" sldId="1418"/>
        </pc:sldMkLst>
        <pc:spChg chg="add del">
          <ac:chgData name="Teoh Teik Toe" userId="04285961-8f1d-4dac-83a4-2cd896b4506a" providerId="ADAL" clId="{3D62EACB-2367-438E-A181-6F8D898E11CC}" dt="2022-10-28T01:52:07.426" v="881"/>
          <ac:spMkLst>
            <pc:docMk/>
            <pc:sldMk cId="593825910" sldId="1418"/>
            <ac:spMk id="3" creationId="{E9F6050E-A9E7-7548-04FB-2821BFF188E7}"/>
          </ac:spMkLst>
        </pc:spChg>
        <pc:spChg chg="add del">
          <ac:chgData name="Teoh Teik Toe" userId="04285961-8f1d-4dac-83a4-2cd896b4506a" providerId="ADAL" clId="{3D62EACB-2367-438E-A181-6F8D898E11CC}" dt="2022-10-28T01:52:16.264" v="883"/>
          <ac:spMkLst>
            <pc:docMk/>
            <pc:sldMk cId="593825910" sldId="1418"/>
            <ac:spMk id="4" creationId="{19BD9070-BD18-8166-2D60-C4FD361CD572}"/>
          </ac:spMkLst>
        </pc:spChg>
        <pc:spChg chg="add del">
          <ac:chgData name="Teoh Teik Toe" userId="04285961-8f1d-4dac-83a4-2cd896b4506a" providerId="ADAL" clId="{3D62EACB-2367-438E-A181-6F8D898E11CC}" dt="2022-10-28T01:52:29.810" v="885" actId="478"/>
          <ac:spMkLst>
            <pc:docMk/>
            <pc:sldMk cId="593825910" sldId="1418"/>
            <ac:spMk id="5" creationId="{9CDDBE23-56F6-3935-F40B-2306CA8E26B3}"/>
          </ac:spMkLst>
        </pc:spChg>
        <pc:picChg chg="del">
          <ac:chgData name="Teoh Teik Toe" userId="04285961-8f1d-4dac-83a4-2cd896b4506a" providerId="ADAL" clId="{3D62EACB-2367-438E-A181-6F8D898E11CC}" dt="2022-10-28T01:51:19.404" v="876" actId="478"/>
          <ac:picMkLst>
            <pc:docMk/>
            <pc:sldMk cId="593825910" sldId="1418"/>
            <ac:picMk id="9" creationId="{E871DC6B-61F6-41A6-B987-20509C20006E}"/>
          </ac:picMkLst>
        </pc:picChg>
        <pc:picChg chg="add del mod">
          <ac:chgData name="Teoh Teik Toe" userId="04285961-8f1d-4dac-83a4-2cd896b4506a" providerId="ADAL" clId="{3D62EACB-2367-438E-A181-6F8D898E11CC}" dt="2022-10-28T01:52:03.882" v="879" actId="478"/>
          <ac:picMkLst>
            <pc:docMk/>
            <pc:sldMk cId="593825910" sldId="1418"/>
            <ac:picMk id="1026" creationId="{D1A359D9-43FB-3FB9-3B46-E8A28A8E0699}"/>
          </ac:picMkLst>
        </pc:picChg>
        <pc:picChg chg="add del mod">
          <ac:chgData name="Teoh Teik Toe" userId="04285961-8f1d-4dac-83a4-2cd896b4506a" providerId="ADAL" clId="{3D62EACB-2367-438E-A181-6F8D898E11CC}" dt="2022-10-28T01:53:16.701" v="888" actId="478"/>
          <ac:picMkLst>
            <pc:docMk/>
            <pc:sldMk cId="593825910" sldId="1418"/>
            <ac:picMk id="1034" creationId="{B2B82A72-4879-D54A-377C-670C280C3ED2}"/>
          </ac:picMkLst>
        </pc:picChg>
        <pc:picChg chg="add mod">
          <ac:chgData name="Teoh Teik Toe" userId="04285961-8f1d-4dac-83a4-2cd896b4506a" providerId="ADAL" clId="{3D62EACB-2367-438E-A181-6F8D898E11CC}" dt="2022-10-28T01:53:45.080" v="892" actId="1076"/>
          <ac:picMkLst>
            <pc:docMk/>
            <pc:sldMk cId="593825910" sldId="1418"/>
            <ac:picMk id="1036" creationId="{6197FD5F-6638-0A46-F9B9-B00E640514C4}"/>
          </ac:picMkLst>
        </pc:picChg>
      </pc:sldChg>
      <pc:sldChg chg="del">
        <pc:chgData name="Teoh Teik Toe" userId="04285961-8f1d-4dac-83a4-2cd896b4506a" providerId="ADAL" clId="{3D62EACB-2367-438E-A181-6F8D898E11CC}" dt="2022-10-28T01:34:52.449" v="818" actId="47"/>
        <pc:sldMkLst>
          <pc:docMk/>
          <pc:sldMk cId="1349258726" sldId="1429"/>
        </pc:sldMkLst>
      </pc:sldChg>
      <pc:sldChg chg="ord">
        <pc:chgData name="Teoh Teik Toe" userId="04285961-8f1d-4dac-83a4-2cd896b4506a" providerId="ADAL" clId="{3D62EACB-2367-438E-A181-6F8D898E11CC}" dt="2022-09-28T00:56:09.781" v="5"/>
        <pc:sldMkLst>
          <pc:docMk/>
          <pc:sldMk cId="2963607170" sldId="1431"/>
        </pc:sldMkLst>
      </pc:sldChg>
      <pc:sldChg chg="addSp delSp modSp new mod">
        <pc:chgData name="Teoh Teik Toe" userId="04285961-8f1d-4dac-83a4-2cd896b4506a" providerId="ADAL" clId="{3D62EACB-2367-438E-A181-6F8D898E11CC}" dt="2022-10-27T02:29:13.054" v="817" actId="20577"/>
        <pc:sldMkLst>
          <pc:docMk/>
          <pc:sldMk cId="1196623832" sldId="1436"/>
        </pc:sldMkLst>
        <pc:spChg chg="mod">
          <ac:chgData name="Teoh Teik Toe" userId="04285961-8f1d-4dac-83a4-2cd896b4506a" providerId="ADAL" clId="{3D62EACB-2367-438E-A181-6F8D898E11CC}" dt="2022-09-28T01:46:06.591" v="766" actId="1076"/>
          <ac:spMkLst>
            <pc:docMk/>
            <pc:sldMk cId="1196623832" sldId="1436"/>
            <ac:spMk id="2" creationId="{873E2B11-1288-9CF5-804F-C1E2B54E184B}"/>
          </ac:spMkLst>
        </pc:spChg>
        <pc:spChg chg="del">
          <ac:chgData name="Teoh Teik Toe" userId="04285961-8f1d-4dac-83a4-2cd896b4506a" providerId="ADAL" clId="{3D62EACB-2367-438E-A181-6F8D898E11CC}" dt="2022-09-28T00:56:55.939" v="33" actId="478"/>
          <ac:spMkLst>
            <pc:docMk/>
            <pc:sldMk cId="1196623832" sldId="1436"/>
            <ac:spMk id="3" creationId="{07F5F498-34D1-DA27-47DB-B007BD4DF78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6" creationId="{62799EF9-0D0B-7375-728D-8C031169DF66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7" creationId="{6B073712-2CDA-850E-15D9-2191CD0A43C8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8" creationId="{9BDF4712-2E59-10D4-6B6F-8E3B0E4A2A17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9" creationId="{1D0D2CBC-5B0E-64B6-66F7-BA91CA64F193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0" creationId="{7CF0C0E8-B214-C423-BA0E-FC860601B1C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1" creationId="{4A5662AC-5B19-8898-8FAB-B3B62E3A25E0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2" creationId="{CA56469B-3C55-7F12-4343-1590186CC260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3" creationId="{50D288E7-97A7-17EB-414E-F0F06156B53B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4" creationId="{CE3ECE86-1570-96C9-A192-9820731E1FC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5" creationId="{ADAE3681-211F-C805-AC19-F84B2EC19352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6" creationId="{ED0B24EB-09DD-9B9A-E9CB-3987CE8BD65C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7" creationId="{58ECE033-A5B5-86C8-1B82-5C44B1E72CE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8" creationId="{18654569-FB08-1674-979A-409AB9B68507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9" creationId="{5D8F4899-FD4A-10EF-1A76-B099AC69DAF2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0" creationId="{8D7EF3B3-3D87-BE04-A162-45F5EB31AB2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1" creationId="{7CF0ACF9-5780-81AF-4E6C-2E02C9208C05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2" creationId="{57AE9F7D-8C3E-93F7-B841-03E4F48993C2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3" creationId="{9CBA589A-313E-1D4E-07F7-992BB234A3A4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4" creationId="{13E816F3-4F0C-BA4E-864C-8FBE818E9F7C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5" creationId="{695C92A7-B67E-2C9E-5148-C8823A28CE5D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6" creationId="{E80D3D0F-E0B6-64BC-D161-F7733E7D0770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7" creationId="{8A509800-6408-226E-E2D0-E491E33E4BBF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8" creationId="{0B3AD8DA-CC83-A9EC-2968-8FA400F6C57F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9" creationId="{7BF5AA52-DDA9-770C-4258-1E9DD3DC6A57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0" creationId="{E577892B-D462-A33B-DCEE-5E36B56D7393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1" creationId="{71E410E6-9A73-F436-42B8-9C10FF26BD26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2" creationId="{94900AC6-8F85-CF1D-9A9E-8A553305C596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3" creationId="{B9302C83-E913-B44E-8D93-6566C3A3C634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4" creationId="{78E02EAF-CDE3-A0DA-5AD0-CFD72438597C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5" creationId="{244254D1-8387-F5B4-C82D-A66B4C253146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6" creationId="{A464B2CA-7594-E4A0-6FD9-1F10EC705CB0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7" creationId="{F7A66E61-F597-4786-EE72-2B47DC24C9C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8" creationId="{A8CE6E06-2786-DFA4-7ED0-725667CCE633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9" creationId="{A894D882-5DD8-39F3-DDBA-B804BAC81F96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40" creationId="{5CED0181-AF14-C635-163F-15C779819441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41" creationId="{9FE230C7-86C5-59D5-B17C-29B8B69942AD}"/>
          </ac:spMkLst>
        </pc:spChg>
        <pc:spChg chg="mod">
          <ac:chgData name="Teoh Teik Toe" userId="04285961-8f1d-4dac-83a4-2cd896b4506a" providerId="ADAL" clId="{3D62EACB-2367-438E-A181-6F8D898E11CC}" dt="2022-09-28T01:05:57.247" v="369" actId="18245"/>
          <ac:spMkLst>
            <pc:docMk/>
            <pc:sldMk cId="1196623832" sldId="1436"/>
            <ac:spMk id="42" creationId="{66880D8C-EB95-4CFD-073A-4C745AB5B421}"/>
          </ac:spMkLst>
        </pc:spChg>
        <pc:grpChg chg="mod">
          <ac:chgData name="Teoh Teik Toe" userId="04285961-8f1d-4dac-83a4-2cd896b4506a" providerId="ADAL" clId="{3D62EACB-2367-438E-A181-6F8D898E11CC}" dt="2022-09-28T01:06:20.303" v="370" actId="18245"/>
          <ac:grpSpMkLst>
            <pc:docMk/>
            <pc:sldMk cId="1196623832" sldId="1436"/>
            <ac:grpSpMk id="5" creationId="{AD9F591A-F9CF-09DA-C48F-A922392E120F}"/>
          </ac:grpSpMkLst>
        </pc:grpChg>
        <pc:graphicFrameChg chg="add del mod modGraphic">
          <ac:chgData name="Teoh Teik Toe" userId="04285961-8f1d-4dac-83a4-2cd896b4506a" providerId="ADAL" clId="{3D62EACB-2367-438E-A181-6F8D898E11CC}" dt="2022-10-27T02:29:13.054" v="817" actId="20577"/>
          <ac:graphicFrameMkLst>
            <pc:docMk/>
            <pc:sldMk cId="1196623832" sldId="1436"/>
            <ac:graphicFrameMk id="4" creationId="{069110EE-433B-2E20-049E-F8D0BF1CE18B}"/>
          </ac:graphicFrameMkLst>
        </pc:graphicFrameChg>
      </pc:sldChg>
      <pc:sldChg chg="addSp delSp modSp new mod">
        <pc:chgData name="Teoh Teik Toe" userId="04285961-8f1d-4dac-83a4-2cd896b4506a" providerId="ADAL" clId="{3D62EACB-2367-438E-A181-6F8D898E11CC}" dt="2022-09-28T01:56:19.373" v="775" actId="1076"/>
        <pc:sldMkLst>
          <pc:docMk/>
          <pc:sldMk cId="3559559517" sldId="1437"/>
        </pc:sldMkLst>
        <pc:spChg chg="mod">
          <ac:chgData name="Teoh Teik Toe" userId="04285961-8f1d-4dac-83a4-2cd896b4506a" providerId="ADAL" clId="{3D62EACB-2367-438E-A181-6F8D898E11CC}" dt="2022-09-28T01:27:05.939" v="758" actId="1076"/>
          <ac:spMkLst>
            <pc:docMk/>
            <pc:sldMk cId="3559559517" sldId="1437"/>
            <ac:spMk id="2" creationId="{375E168D-93F2-1960-18D2-1DE14788F1B1}"/>
          </ac:spMkLst>
        </pc:spChg>
        <pc:spChg chg="del">
          <ac:chgData name="Teoh Teik Toe" userId="04285961-8f1d-4dac-83a4-2cd896b4506a" providerId="ADAL" clId="{3D62EACB-2367-438E-A181-6F8D898E11CC}" dt="2022-09-28T01:25:15.321" v="675" actId="478"/>
          <ac:spMkLst>
            <pc:docMk/>
            <pc:sldMk cId="3559559517" sldId="1437"/>
            <ac:spMk id="3" creationId="{D01B2D9E-3850-4C6D-C896-112CD4B7EF06}"/>
          </ac:spMkLst>
        </pc:spChg>
        <pc:graphicFrameChg chg="add mod modGraphic">
          <ac:chgData name="Teoh Teik Toe" userId="04285961-8f1d-4dac-83a4-2cd896b4506a" providerId="ADAL" clId="{3D62EACB-2367-438E-A181-6F8D898E11CC}" dt="2022-09-28T01:56:19.373" v="775" actId="1076"/>
          <ac:graphicFrameMkLst>
            <pc:docMk/>
            <pc:sldMk cId="3559559517" sldId="1437"/>
            <ac:graphicFrameMk id="4" creationId="{AEF5118A-FF52-80D1-43CD-961BA4AF8FF5}"/>
          </ac:graphicFrameMkLst>
        </pc:graphicFrameChg>
      </pc:sldChg>
    </pc:docChg>
  </pc:docChgLst>
  <pc:docChgLst>
    <pc:chgData name="Teoh Teik Toe" userId="04285961-8f1d-4dac-83a4-2cd896b4506a" providerId="ADAL" clId="{280C5FFA-CCE4-4EBF-AFBC-9CF894193C8F}"/>
    <pc:docChg chg="undo custSel addSld delSld modSld sldOrd">
      <pc:chgData name="Teoh Teik Toe" userId="04285961-8f1d-4dac-83a4-2cd896b4506a" providerId="ADAL" clId="{280C5FFA-CCE4-4EBF-AFBC-9CF894193C8F}" dt="2021-08-12T01:45:58.310" v="390" actId="1076"/>
      <pc:docMkLst>
        <pc:docMk/>
      </pc:docMkLst>
      <pc:sldChg chg="ord">
        <pc:chgData name="Teoh Teik Toe" userId="04285961-8f1d-4dac-83a4-2cd896b4506a" providerId="ADAL" clId="{280C5FFA-CCE4-4EBF-AFBC-9CF894193C8F}" dt="2021-07-31T07:26:20.843" v="215"/>
        <pc:sldMkLst>
          <pc:docMk/>
          <pc:sldMk cId="0" sldId="700"/>
        </pc:sldMkLst>
      </pc:sldChg>
      <pc:sldChg chg="add">
        <pc:chgData name="Teoh Teik Toe" userId="04285961-8f1d-4dac-83a4-2cd896b4506a" providerId="ADAL" clId="{280C5FFA-CCE4-4EBF-AFBC-9CF894193C8F}" dt="2021-08-11T00:16:25.766" v="345"/>
        <pc:sldMkLst>
          <pc:docMk/>
          <pc:sldMk cId="2009175807" sldId="1015"/>
        </pc:sldMkLst>
      </pc:sldChg>
      <pc:sldChg chg="modSp mod">
        <pc:chgData name="Teoh Teik Toe" userId="04285961-8f1d-4dac-83a4-2cd896b4506a" providerId="ADAL" clId="{280C5FFA-CCE4-4EBF-AFBC-9CF894193C8F}" dt="2021-07-31T00:40:51.922" v="194" actId="20577"/>
        <pc:sldMkLst>
          <pc:docMk/>
          <pc:sldMk cId="2534906721" sldId="1233"/>
        </pc:sldMkLst>
        <pc:spChg chg="mod">
          <ac:chgData name="Teoh Teik Toe" userId="04285961-8f1d-4dac-83a4-2cd896b4506a" providerId="ADAL" clId="{280C5FFA-CCE4-4EBF-AFBC-9CF894193C8F}" dt="2021-07-31T00:40:51.922" v="194" actId="20577"/>
          <ac:spMkLst>
            <pc:docMk/>
            <pc:sldMk cId="2534906721" sldId="1233"/>
            <ac:spMk id="2" creationId="{7BCA9A97-E516-4AAA-8A7C-BFA89EB1B288}"/>
          </ac:spMkLst>
        </pc:spChg>
      </pc:sldChg>
      <pc:sldChg chg="modSp mod">
        <pc:chgData name="Teoh Teik Toe" userId="04285961-8f1d-4dac-83a4-2cd896b4506a" providerId="ADAL" clId="{280C5FFA-CCE4-4EBF-AFBC-9CF894193C8F}" dt="2021-07-31T07:21:27.723" v="213" actId="20577"/>
        <pc:sldMkLst>
          <pc:docMk/>
          <pc:sldMk cId="444598177" sldId="1234"/>
        </pc:sldMkLst>
        <pc:spChg chg="mod">
          <ac:chgData name="Teoh Teik Toe" userId="04285961-8f1d-4dac-83a4-2cd896b4506a" providerId="ADAL" clId="{280C5FFA-CCE4-4EBF-AFBC-9CF894193C8F}" dt="2021-07-31T07:21:27.723" v="213" actId="20577"/>
          <ac:spMkLst>
            <pc:docMk/>
            <pc:sldMk cId="444598177" sldId="1234"/>
            <ac:spMk id="2" creationId="{B43D32CB-68EE-4B38-BCF0-134E8D6A157F}"/>
          </ac:spMkLst>
        </pc:spChg>
        <pc:spChg chg="mod">
          <ac:chgData name="Teoh Teik Toe" userId="04285961-8f1d-4dac-83a4-2cd896b4506a" providerId="ADAL" clId="{280C5FFA-CCE4-4EBF-AFBC-9CF894193C8F}" dt="2021-07-31T00:40:30.986" v="168" actId="20577"/>
          <ac:spMkLst>
            <pc:docMk/>
            <pc:sldMk cId="444598177" sldId="1234"/>
            <ac:spMk id="3" creationId="{8D3F877C-5FE8-4527-AE31-9171CF55A258}"/>
          </ac:spMkLst>
        </pc:spChg>
      </pc:sldChg>
      <pc:sldChg chg="modSp mod">
        <pc:chgData name="Teoh Teik Toe" userId="04285961-8f1d-4dac-83a4-2cd896b4506a" providerId="ADAL" clId="{280C5FFA-CCE4-4EBF-AFBC-9CF894193C8F}" dt="2021-07-31T00:41:01.649" v="209" actId="20577"/>
        <pc:sldMkLst>
          <pc:docMk/>
          <pc:sldMk cId="2044899356" sldId="1235"/>
        </pc:sldMkLst>
        <pc:spChg chg="mod">
          <ac:chgData name="Teoh Teik Toe" userId="04285961-8f1d-4dac-83a4-2cd896b4506a" providerId="ADAL" clId="{280C5FFA-CCE4-4EBF-AFBC-9CF894193C8F}" dt="2021-07-31T00:41:01.649" v="209" actId="20577"/>
          <ac:spMkLst>
            <pc:docMk/>
            <pc:sldMk cId="2044899356" sldId="1235"/>
            <ac:spMk id="2" creationId="{6CFA4D70-70F0-47A9-8206-5D57ADB68C1C}"/>
          </ac:spMkLst>
        </pc:spChg>
      </pc:sldChg>
      <pc:sldChg chg="modSp mod">
        <pc:chgData name="Teoh Teik Toe" userId="04285961-8f1d-4dac-83a4-2cd896b4506a" providerId="ADAL" clId="{280C5FFA-CCE4-4EBF-AFBC-9CF894193C8F}" dt="2021-08-01T11:51:02.275" v="247" actId="1076"/>
        <pc:sldMkLst>
          <pc:docMk/>
          <pc:sldMk cId="3816050066" sldId="1248"/>
        </pc:sldMkLst>
        <pc:spChg chg="mod">
          <ac:chgData name="Teoh Teik Toe" userId="04285961-8f1d-4dac-83a4-2cd896b4506a" providerId="ADAL" clId="{280C5FFA-CCE4-4EBF-AFBC-9CF894193C8F}" dt="2021-08-01T11:50:56.443" v="246" actId="20577"/>
          <ac:spMkLst>
            <pc:docMk/>
            <pc:sldMk cId="3816050066" sldId="1248"/>
            <ac:spMk id="2" creationId="{B6847A72-1136-47AA-8AAF-2D48BF9AA2F1}"/>
          </ac:spMkLst>
        </pc:spChg>
        <pc:graphicFrameChg chg="mod">
          <ac:chgData name="Teoh Teik Toe" userId="04285961-8f1d-4dac-83a4-2cd896b4506a" providerId="ADAL" clId="{280C5FFA-CCE4-4EBF-AFBC-9CF894193C8F}" dt="2021-08-01T11:51:02.275" v="247" actId="1076"/>
          <ac:graphicFrameMkLst>
            <pc:docMk/>
            <pc:sldMk cId="3816050066" sldId="1248"/>
            <ac:graphicFrameMk id="4" creationId="{C83D24B7-4504-4803-AA88-B03128547AC5}"/>
          </ac:graphicFrameMkLst>
        </pc:graphicFrameChg>
      </pc:sldChg>
      <pc:sldChg chg="modSp mod">
        <pc:chgData name="Teoh Teik Toe" userId="04285961-8f1d-4dac-83a4-2cd896b4506a" providerId="ADAL" clId="{280C5FFA-CCE4-4EBF-AFBC-9CF894193C8F}" dt="2021-07-29T08:20:47.989" v="2" actId="20577"/>
        <pc:sldMkLst>
          <pc:docMk/>
          <pc:sldMk cId="3357266440" sldId="1268"/>
        </pc:sldMkLst>
        <pc:spChg chg="mod">
          <ac:chgData name="Teoh Teik Toe" userId="04285961-8f1d-4dac-83a4-2cd896b4506a" providerId="ADAL" clId="{280C5FFA-CCE4-4EBF-AFBC-9CF894193C8F}" dt="2021-07-29T08:20:47.989" v="2" actId="20577"/>
          <ac:spMkLst>
            <pc:docMk/>
            <pc:sldMk cId="3357266440" sldId="1268"/>
            <ac:spMk id="2" creationId="{2C3A302D-E767-47AD-A5E3-5871EE8F6F66}"/>
          </ac:spMkLst>
        </pc:spChg>
      </pc:sldChg>
      <pc:sldChg chg="addSp modSp mod">
        <pc:chgData name="Teoh Teik Toe" userId="04285961-8f1d-4dac-83a4-2cd896b4506a" providerId="ADAL" clId="{280C5FFA-CCE4-4EBF-AFBC-9CF894193C8F}" dt="2021-08-10T23:35:00.392" v="289" actId="1076"/>
        <pc:sldMkLst>
          <pc:docMk/>
          <pc:sldMk cId="3772816833" sldId="1403"/>
        </pc:sldMkLst>
        <pc:spChg chg="mod">
          <ac:chgData name="Teoh Teik Toe" userId="04285961-8f1d-4dac-83a4-2cd896b4506a" providerId="ADAL" clId="{280C5FFA-CCE4-4EBF-AFBC-9CF894193C8F}" dt="2021-08-10T23:33:07.934" v="275" actId="20577"/>
          <ac:spMkLst>
            <pc:docMk/>
            <pc:sldMk cId="3772816833" sldId="1403"/>
            <ac:spMk id="2" creationId="{79D20CFA-B9DB-4E2B-90BA-1271AD4CCB94}"/>
          </ac:spMkLst>
        </pc:spChg>
        <pc:picChg chg="mod">
          <ac:chgData name="Teoh Teik Toe" userId="04285961-8f1d-4dac-83a4-2cd896b4506a" providerId="ADAL" clId="{280C5FFA-CCE4-4EBF-AFBC-9CF894193C8F}" dt="2021-08-10T23:33:10.518" v="276" actId="1076"/>
          <ac:picMkLst>
            <pc:docMk/>
            <pc:sldMk cId="3772816833" sldId="1403"/>
            <ac:picMk id="4" creationId="{5ECD3A71-BA72-48EB-B4FB-8DC85A421AB7}"/>
          </ac:picMkLst>
        </pc:picChg>
        <pc:picChg chg="mod">
          <ac:chgData name="Teoh Teik Toe" userId="04285961-8f1d-4dac-83a4-2cd896b4506a" providerId="ADAL" clId="{280C5FFA-CCE4-4EBF-AFBC-9CF894193C8F}" dt="2021-08-10T23:34:28.805" v="282" actId="1076"/>
          <ac:picMkLst>
            <pc:docMk/>
            <pc:sldMk cId="3772816833" sldId="1403"/>
            <ac:picMk id="5" creationId="{B726514A-5939-4DB1-8F8D-C2B08AFB4391}"/>
          </ac:picMkLst>
        </pc:picChg>
        <pc:picChg chg="add mod">
          <ac:chgData name="Teoh Teik Toe" userId="04285961-8f1d-4dac-83a4-2cd896b4506a" providerId="ADAL" clId="{280C5FFA-CCE4-4EBF-AFBC-9CF894193C8F}" dt="2021-08-10T23:34:33.286" v="284" actId="1076"/>
          <ac:picMkLst>
            <pc:docMk/>
            <pc:sldMk cId="3772816833" sldId="1403"/>
            <ac:picMk id="6" creationId="{E278E74A-5D83-4F66-8C6F-2F3F8A086370}"/>
          </ac:picMkLst>
        </pc:picChg>
        <pc:picChg chg="add mod">
          <ac:chgData name="Teoh Teik Toe" userId="04285961-8f1d-4dac-83a4-2cd896b4506a" providerId="ADAL" clId="{280C5FFA-CCE4-4EBF-AFBC-9CF894193C8F}" dt="2021-08-10T23:35:00.392" v="289" actId="1076"/>
          <ac:picMkLst>
            <pc:docMk/>
            <pc:sldMk cId="3772816833" sldId="1403"/>
            <ac:picMk id="8" creationId="{7717537E-E75F-450F-B988-FB23D0C61FE6}"/>
          </ac:picMkLst>
        </pc:picChg>
      </pc:sldChg>
      <pc:sldChg chg="addSp delSp modSp new mod">
        <pc:chgData name="Teoh Teik Toe" userId="04285961-8f1d-4dac-83a4-2cd896b4506a" providerId="ADAL" clId="{280C5FFA-CCE4-4EBF-AFBC-9CF894193C8F}" dt="2021-08-11T00:15:40.902" v="343" actId="21"/>
        <pc:sldMkLst>
          <pc:docMk/>
          <pc:sldMk cId="3913307431" sldId="1409"/>
        </pc:sldMkLst>
        <pc:spChg chg="mod">
          <ac:chgData name="Teoh Teik Toe" userId="04285961-8f1d-4dac-83a4-2cd896b4506a" providerId="ADAL" clId="{280C5FFA-CCE4-4EBF-AFBC-9CF894193C8F}" dt="2021-08-11T00:14:00.474" v="335" actId="20577"/>
          <ac:spMkLst>
            <pc:docMk/>
            <pc:sldMk cId="3913307431" sldId="1409"/>
            <ac:spMk id="2" creationId="{538893E2-DCD8-49CA-8971-02D1806007A5}"/>
          </ac:spMkLst>
        </pc:spChg>
        <pc:spChg chg="del mod">
          <ac:chgData name="Teoh Teik Toe" userId="04285961-8f1d-4dac-83a4-2cd896b4506a" providerId="ADAL" clId="{280C5FFA-CCE4-4EBF-AFBC-9CF894193C8F}" dt="2021-08-11T00:15:40.902" v="343" actId="21"/>
          <ac:spMkLst>
            <pc:docMk/>
            <pc:sldMk cId="3913307431" sldId="1409"/>
            <ac:spMk id="3" creationId="{EB77BAC3-5B72-401D-9D10-E30ADF58B5C4}"/>
          </ac:spMkLst>
        </pc:spChg>
        <pc:spChg chg="add del">
          <ac:chgData name="Teoh Teik Toe" userId="04285961-8f1d-4dac-83a4-2cd896b4506a" providerId="ADAL" clId="{280C5FFA-CCE4-4EBF-AFBC-9CF894193C8F}" dt="2021-08-11T00:15:09.173" v="337" actId="22"/>
          <ac:spMkLst>
            <pc:docMk/>
            <pc:sldMk cId="3913307431" sldId="1409"/>
            <ac:spMk id="5" creationId="{3D85A14C-8134-4BC9-B88F-320BB9714EE5}"/>
          </ac:spMkLst>
        </pc:spChg>
        <pc:picChg chg="add mod">
          <ac:chgData name="Teoh Teik Toe" userId="04285961-8f1d-4dac-83a4-2cd896b4506a" providerId="ADAL" clId="{280C5FFA-CCE4-4EBF-AFBC-9CF894193C8F}" dt="2021-08-11T00:15:29.376" v="341" actId="1076"/>
          <ac:picMkLst>
            <pc:docMk/>
            <pc:sldMk cId="3913307431" sldId="1409"/>
            <ac:picMk id="6" creationId="{52E4456D-92FF-4678-B134-480D78D76BAC}"/>
          </ac:picMkLst>
        </pc:picChg>
      </pc:sldChg>
      <pc:sldChg chg="modSp new del mod">
        <pc:chgData name="Teoh Teik Toe" userId="04285961-8f1d-4dac-83a4-2cd896b4506a" providerId="ADAL" clId="{280C5FFA-CCE4-4EBF-AFBC-9CF894193C8F}" dt="2021-08-10T23:32:52.277" v="267" actId="47"/>
        <pc:sldMkLst>
          <pc:docMk/>
          <pc:sldMk cId="3921305528" sldId="1409"/>
        </pc:sldMkLst>
        <pc:spChg chg="mod">
          <ac:chgData name="Teoh Teik Toe" userId="04285961-8f1d-4dac-83a4-2cd896b4506a" providerId="ADAL" clId="{280C5FFA-CCE4-4EBF-AFBC-9CF894193C8F}" dt="2021-08-08T23:54:18.847" v="264" actId="20577"/>
          <ac:spMkLst>
            <pc:docMk/>
            <pc:sldMk cId="3921305528" sldId="1409"/>
            <ac:spMk id="2" creationId="{83446601-0FCE-4267-AC06-BD7459CE8CE6}"/>
          </ac:spMkLst>
        </pc:spChg>
        <pc:spChg chg="mod">
          <ac:chgData name="Teoh Teik Toe" userId="04285961-8f1d-4dac-83a4-2cd896b4506a" providerId="ADAL" clId="{280C5FFA-CCE4-4EBF-AFBC-9CF894193C8F}" dt="2021-08-08T23:54:22.609" v="266" actId="20577"/>
          <ac:spMkLst>
            <pc:docMk/>
            <pc:sldMk cId="3921305528" sldId="1409"/>
            <ac:spMk id="3" creationId="{2FE44B92-486B-45E7-920C-2489E085FCD8}"/>
          </ac:spMkLst>
        </pc:spChg>
      </pc:sldChg>
      <pc:sldChg chg="new">
        <pc:chgData name="Teoh Teik Toe" userId="04285961-8f1d-4dac-83a4-2cd896b4506a" providerId="ADAL" clId="{280C5FFA-CCE4-4EBF-AFBC-9CF894193C8F}" dt="2021-08-11T00:16:24.390" v="344" actId="680"/>
        <pc:sldMkLst>
          <pc:docMk/>
          <pc:sldMk cId="46838629" sldId="1410"/>
        </pc:sldMkLst>
      </pc:sldChg>
      <pc:sldChg chg="addSp modSp new mod">
        <pc:chgData name="Teoh Teik Toe" userId="04285961-8f1d-4dac-83a4-2cd896b4506a" providerId="ADAL" clId="{280C5FFA-CCE4-4EBF-AFBC-9CF894193C8F}" dt="2021-08-11T00:23:24.645" v="378" actId="20577"/>
        <pc:sldMkLst>
          <pc:docMk/>
          <pc:sldMk cId="3158476652" sldId="1411"/>
        </pc:sldMkLst>
        <pc:spChg chg="mod">
          <ac:chgData name="Teoh Teik Toe" userId="04285961-8f1d-4dac-83a4-2cd896b4506a" providerId="ADAL" clId="{280C5FFA-CCE4-4EBF-AFBC-9CF894193C8F}" dt="2021-08-11T00:23:24.645" v="378" actId="20577"/>
          <ac:spMkLst>
            <pc:docMk/>
            <pc:sldMk cId="3158476652" sldId="1411"/>
            <ac:spMk id="2" creationId="{0EDC89E8-251B-4704-9ED6-995D25928F4C}"/>
          </ac:spMkLst>
        </pc:spChg>
        <pc:picChg chg="add mod">
          <ac:chgData name="Teoh Teik Toe" userId="04285961-8f1d-4dac-83a4-2cd896b4506a" providerId="ADAL" clId="{280C5FFA-CCE4-4EBF-AFBC-9CF894193C8F}" dt="2021-08-11T00:23:17.231" v="350" actId="1076"/>
          <ac:picMkLst>
            <pc:docMk/>
            <pc:sldMk cId="3158476652" sldId="1411"/>
            <ac:picMk id="3" creationId="{E5FF00E7-61F2-4449-B90F-4B8C83640BEF}"/>
          </ac:picMkLst>
        </pc:picChg>
      </pc:sldChg>
      <pc:sldChg chg="addSp delSp modSp new mod">
        <pc:chgData name="Teoh Teik Toe" userId="04285961-8f1d-4dac-83a4-2cd896b4506a" providerId="ADAL" clId="{280C5FFA-CCE4-4EBF-AFBC-9CF894193C8F}" dt="2021-08-12T01:45:58.310" v="390" actId="1076"/>
        <pc:sldMkLst>
          <pc:docMk/>
          <pc:sldMk cId="3345877974" sldId="1412"/>
        </pc:sldMkLst>
        <pc:spChg chg="del">
          <ac:chgData name="Teoh Teik Toe" userId="04285961-8f1d-4dac-83a4-2cd896b4506a" providerId="ADAL" clId="{280C5FFA-CCE4-4EBF-AFBC-9CF894193C8F}" dt="2021-08-12T01:39:53.564" v="385" actId="478"/>
          <ac:spMkLst>
            <pc:docMk/>
            <pc:sldMk cId="3345877974" sldId="1412"/>
            <ac:spMk id="2" creationId="{187E10A1-ABCC-4CB1-BA5E-456D66519216}"/>
          </ac:spMkLst>
        </pc:spChg>
        <pc:spChg chg="del">
          <ac:chgData name="Teoh Teik Toe" userId="04285961-8f1d-4dac-83a4-2cd896b4506a" providerId="ADAL" clId="{280C5FFA-CCE4-4EBF-AFBC-9CF894193C8F}" dt="2021-08-12T01:39:50.726" v="384" actId="478"/>
          <ac:spMkLst>
            <pc:docMk/>
            <pc:sldMk cId="3345877974" sldId="1412"/>
            <ac:spMk id="3" creationId="{DA8BDF77-8412-476C-A066-7C6D7733D4DB}"/>
          </ac:spMkLst>
        </pc:spChg>
        <pc:picChg chg="add mod">
          <ac:chgData name="Teoh Teik Toe" userId="04285961-8f1d-4dac-83a4-2cd896b4506a" providerId="ADAL" clId="{280C5FFA-CCE4-4EBF-AFBC-9CF894193C8F}" dt="2021-08-12T01:45:58.310" v="390" actId="1076"/>
          <ac:picMkLst>
            <pc:docMk/>
            <pc:sldMk cId="3345877974" sldId="1412"/>
            <ac:picMk id="4" creationId="{C3CC991E-EFCE-4E5E-9DA0-31DBC02C3F7D}"/>
          </ac:picMkLst>
        </pc:picChg>
      </pc:sldChg>
    </pc:docChg>
  </pc:docChgLst>
  <pc:docChgLst>
    <pc:chgData name="Teoh Teik Toe" userId="04285961-8f1d-4dac-83a4-2cd896b4506a" providerId="ADAL" clId="{EBE1F290-0100-4717-BDA2-C5946158880B}"/>
    <pc:docChg chg="custSel delSld modSld">
      <pc:chgData name="Teoh Teik Toe" userId="04285961-8f1d-4dac-83a4-2cd896b4506a" providerId="ADAL" clId="{EBE1F290-0100-4717-BDA2-C5946158880B}" dt="2021-07-13T01:19:27.256" v="64" actId="47"/>
      <pc:docMkLst>
        <pc:docMk/>
      </pc:docMkLst>
      <pc:sldChg chg="del">
        <pc:chgData name="Teoh Teik Toe" userId="04285961-8f1d-4dac-83a4-2cd896b4506a" providerId="ADAL" clId="{EBE1F290-0100-4717-BDA2-C5946158880B}" dt="2021-07-13T01:17:14.019" v="58" actId="47"/>
        <pc:sldMkLst>
          <pc:docMk/>
          <pc:sldMk cId="2487120153" sldId="1130"/>
        </pc:sldMkLst>
      </pc:sldChg>
      <pc:sldChg chg="del">
        <pc:chgData name="Teoh Teik Toe" userId="04285961-8f1d-4dac-83a4-2cd896b4506a" providerId="ADAL" clId="{EBE1F290-0100-4717-BDA2-C5946158880B}" dt="2021-07-13T01:16:21.478" v="57" actId="47"/>
        <pc:sldMkLst>
          <pc:docMk/>
          <pc:sldMk cId="2454164469" sldId="1168"/>
        </pc:sldMkLst>
      </pc:sldChg>
      <pc:sldChg chg="modSp mod">
        <pc:chgData name="Teoh Teik Toe" userId="04285961-8f1d-4dac-83a4-2cd896b4506a" providerId="ADAL" clId="{EBE1F290-0100-4717-BDA2-C5946158880B}" dt="2021-07-13T01:15:30.359" v="54" actId="20577"/>
        <pc:sldMkLst>
          <pc:docMk/>
          <pc:sldMk cId="4100956984" sldId="1188"/>
        </pc:sldMkLst>
        <pc:spChg chg="mod">
          <ac:chgData name="Teoh Teik Toe" userId="04285961-8f1d-4dac-83a4-2cd896b4506a" providerId="ADAL" clId="{EBE1F290-0100-4717-BDA2-C5946158880B}" dt="2021-07-13T01:15:30.359" v="54" actId="20577"/>
          <ac:spMkLst>
            <pc:docMk/>
            <pc:sldMk cId="4100956984" sldId="1188"/>
            <ac:spMk id="3" creationId="{8AEFC41D-E5F3-49F5-9ECA-243FCA00D77F}"/>
          </ac:spMkLst>
        </pc:spChg>
      </pc:sldChg>
      <pc:sldChg chg="modSp mod">
        <pc:chgData name="Teoh Teik Toe" userId="04285961-8f1d-4dac-83a4-2cd896b4506a" providerId="ADAL" clId="{EBE1F290-0100-4717-BDA2-C5946158880B}" dt="2021-07-13T01:18:34.506" v="62" actId="20577"/>
        <pc:sldMkLst>
          <pc:docMk/>
          <pc:sldMk cId="444598177" sldId="1234"/>
        </pc:sldMkLst>
        <pc:spChg chg="mod">
          <ac:chgData name="Teoh Teik Toe" userId="04285961-8f1d-4dac-83a4-2cd896b4506a" providerId="ADAL" clId="{EBE1F290-0100-4717-BDA2-C5946158880B}" dt="2021-07-13T01:18:34.506" v="62" actId="20577"/>
          <ac:spMkLst>
            <pc:docMk/>
            <pc:sldMk cId="444598177" sldId="1234"/>
            <ac:spMk id="3" creationId="{8D3F877C-5FE8-4527-AE31-9171CF55A258}"/>
          </ac:spMkLst>
        </pc:spChg>
      </pc:sldChg>
      <pc:sldChg chg="del">
        <pc:chgData name="Teoh Teik Toe" userId="04285961-8f1d-4dac-83a4-2cd896b4506a" providerId="ADAL" clId="{EBE1F290-0100-4717-BDA2-C5946158880B}" dt="2021-07-13T01:18:59.125" v="63" actId="47"/>
        <pc:sldMkLst>
          <pc:docMk/>
          <pc:sldMk cId="3412246670" sldId="1254"/>
        </pc:sldMkLst>
      </pc:sldChg>
      <pc:sldChg chg="del">
        <pc:chgData name="Teoh Teik Toe" userId="04285961-8f1d-4dac-83a4-2cd896b4506a" providerId="ADAL" clId="{EBE1F290-0100-4717-BDA2-C5946158880B}" dt="2021-07-13T01:15:59.586" v="55" actId="47"/>
        <pc:sldMkLst>
          <pc:docMk/>
          <pc:sldMk cId="2075113326" sldId="1264"/>
        </pc:sldMkLst>
      </pc:sldChg>
      <pc:sldChg chg="del">
        <pc:chgData name="Teoh Teik Toe" userId="04285961-8f1d-4dac-83a4-2cd896b4506a" providerId="ADAL" clId="{EBE1F290-0100-4717-BDA2-C5946158880B}" dt="2021-07-13T01:16:05.049" v="56" actId="47"/>
        <pc:sldMkLst>
          <pc:docMk/>
          <pc:sldMk cId="3919952610" sldId="1265"/>
        </pc:sldMkLst>
      </pc:sldChg>
      <pc:sldChg chg="del">
        <pc:chgData name="Teoh Teik Toe" userId="04285961-8f1d-4dac-83a4-2cd896b4506a" providerId="ADAL" clId="{EBE1F290-0100-4717-BDA2-C5946158880B}" dt="2021-07-13T01:14:57.007" v="4" actId="47"/>
        <pc:sldMkLst>
          <pc:docMk/>
          <pc:sldMk cId="608498405" sldId="1266"/>
        </pc:sldMkLst>
      </pc:sldChg>
      <pc:sldChg chg="del">
        <pc:chgData name="Teoh Teik Toe" userId="04285961-8f1d-4dac-83a4-2cd896b4506a" providerId="ADAL" clId="{EBE1F290-0100-4717-BDA2-C5946158880B}" dt="2021-07-13T01:19:27.256" v="64" actId="47"/>
        <pc:sldMkLst>
          <pc:docMk/>
          <pc:sldMk cId="2765552454" sldId="1271"/>
        </pc:sldMkLst>
      </pc:sldChg>
      <pc:sldChg chg="modSp mod">
        <pc:chgData name="Teoh Teik Toe" userId="04285961-8f1d-4dac-83a4-2cd896b4506a" providerId="ADAL" clId="{EBE1F290-0100-4717-BDA2-C5946158880B}" dt="2021-07-13T01:14:44.159" v="3" actId="20577"/>
        <pc:sldMkLst>
          <pc:docMk/>
          <pc:sldMk cId="1582875486" sldId="1408"/>
        </pc:sldMkLst>
        <pc:spChg chg="mod">
          <ac:chgData name="Teoh Teik Toe" userId="04285961-8f1d-4dac-83a4-2cd896b4506a" providerId="ADAL" clId="{EBE1F290-0100-4717-BDA2-C5946158880B}" dt="2021-07-13T01:14:44.159" v="3" actId="20577"/>
          <ac:spMkLst>
            <pc:docMk/>
            <pc:sldMk cId="1582875486" sldId="1408"/>
            <ac:spMk id="2" creationId="{12978B83-CE6F-4E35-99B8-5A8F7A81A9F6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03844778-1300-3210-618E-0E724FC9B25A}"/>
    <pc:docChg chg="addSld modSld">
      <pc:chgData name="Teoh Teik Toe" userId="S::teohteiktoe@tssglobalsingapore.onmicrosoft.com::04285961-8f1d-4dac-83a4-2cd896b4506a" providerId="AD" clId="Web-{03844778-1300-3210-618E-0E724FC9B25A}" dt="2022-04-11T01:20:11.644" v="16" actId="20577"/>
      <pc:docMkLst>
        <pc:docMk/>
      </pc:docMkLst>
      <pc:sldChg chg="addSp delSp modSp new">
        <pc:chgData name="Teoh Teik Toe" userId="S::teohteiktoe@tssglobalsingapore.onmicrosoft.com::04285961-8f1d-4dac-83a4-2cd896b4506a" providerId="AD" clId="Web-{03844778-1300-3210-618E-0E724FC9B25A}" dt="2022-04-11T01:20:11.644" v="16" actId="20577"/>
        <pc:sldMkLst>
          <pc:docMk/>
          <pc:sldMk cId="1585693377" sldId="1426"/>
        </pc:sldMkLst>
        <pc:spChg chg="mod">
          <ac:chgData name="Teoh Teik Toe" userId="S::teohteiktoe@tssglobalsingapore.onmicrosoft.com::04285961-8f1d-4dac-83a4-2cd896b4506a" providerId="AD" clId="Web-{03844778-1300-3210-618E-0E724FC9B25A}" dt="2022-04-11T01:20:11.644" v="16" actId="20577"/>
          <ac:spMkLst>
            <pc:docMk/>
            <pc:sldMk cId="1585693377" sldId="1426"/>
            <ac:spMk id="2" creationId="{68EDEA87-11AF-D069-9A50-51AEE917E244}"/>
          </ac:spMkLst>
        </pc:spChg>
        <pc:spChg chg="del">
          <ac:chgData name="Teoh Teik Toe" userId="S::teohteiktoe@tssglobalsingapore.onmicrosoft.com::04285961-8f1d-4dac-83a4-2cd896b4506a" providerId="AD" clId="Web-{03844778-1300-3210-618E-0E724FC9B25A}" dt="2022-04-11T01:19:47.737" v="1"/>
          <ac:spMkLst>
            <pc:docMk/>
            <pc:sldMk cId="1585693377" sldId="1426"/>
            <ac:spMk id="3" creationId="{7E755B29-347D-5CA7-CEC9-5C1743356493}"/>
          </ac:spMkLst>
        </pc:spChg>
        <pc:picChg chg="add mod ord">
          <ac:chgData name="Teoh Teik Toe" userId="S::teohteiktoe@tssglobalsingapore.onmicrosoft.com::04285961-8f1d-4dac-83a4-2cd896b4506a" providerId="AD" clId="Web-{03844778-1300-3210-618E-0E724FC9B25A}" dt="2022-04-11T01:19:47.737" v="1"/>
          <ac:picMkLst>
            <pc:docMk/>
            <pc:sldMk cId="1585693377" sldId="1426"/>
            <ac:picMk id="4" creationId="{6E6E67A2-1E9E-125A-C999-A3E8B45001C0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FF658A61-FA87-AF2B-D42F-B9D0476AC8E9}"/>
    <pc:docChg chg="addSld delSld modSld">
      <pc:chgData name="Teoh Teik Toe" userId="S::teohteiktoe@tssglobalsingapore.onmicrosoft.com::04285961-8f1d-4dac-83a4-2cd896b4506a" providerId="AD" clId="Web-{FF658A61-FA87-AF2B-D42F-B9D0476AC8E9}" dt="2022-04-13T11:29:06.111" v="143" actId="20577"/>
      <pc:docMkLst>
        <pc:docMk/>
      </pc:docMkLst>
      <pc:sldChg chg="modSp">
        <pc:chgData name="Teoh Teik Toe" userId="S::teohteiktoe@tssglobalsingapore.onmicrosoft.com::04285961-8f1d-4dac-83a4-2cd896b4506a" providerId="AD" clId="Web-{FF658A61-FA87-AF2B-D42F-B9D0476AC8E9}" dt="2022-04-13T11:29:06.111" v="143" actId="20577"/>
        <pc:sldMkLst>
          <pc:docMk/>
          <pc:sldMk cId="0" sldId="423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29:06.111" v="143" actId="20577"/>
          <ac:spMkLst>
            <pc:docMk/>
            <pc:sldMk cId="0" sldId="423"/>
            <ac:spMk id="5123" creationId="{EBFC5D9F-F5DF-4C91-A223-663D32217388}"/>
          </ac:spMkLst>
        </pc:spChg>
      </pc:sldChg>
      <pc:sldChg chg="modSp">
        <pc:chgData name="Teoh Teik Toe" userId="S::teohteiktoe@tssglobalsingapore.onmicrosoft.com::04285961-8f1d-4dac-83a4-2cd896b4506a" providerId="AD" clId="Web-{FF658A61-FA87-AF2B-D42F-B9D0476AC8E9}" dt="2022-04-13T11:25:57.294" v="96" actId="20577"/>
        <pc:sldMkLst>
          <pc:docMk/>
          <pc:sldMk cId="4191129138" sldId="427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25:57.294" v="96" actId="20577"/>
          <ac:spMkLst>
            <pc:docMk/>
            <pc:sldMk cId="4191129138" sldId="427"/>
            <ac:spMk id="2" creationId="{021C73BB-5E8D-4AE4-8578-37F60FF5777A}"/>
          </ac:spMkLst>
        </pc:spChg>
      </pc:sldChg>
      <pc:sldChg chg="addSp modSp">
        <pc:chgData name="Teoh Teik Toe" userId="S::teohteiktoe@tssglobalsingapore.onmicrosoft.com::04285961-8f1d-4dac-83a4-2cd896b4506a" providerId="AD" clId="Web-{FF658A61-FA87-AF2B-D42F-B9D0476AC8E9}" dt="2022-04-13T11:28:48.892" v="131" actId="20577"/>
        <pc:sldMkLst>
          <pc:docMk/>
          <pc:sldMk cId="4093745866" sldId="428"/>
        </pc:sldMkLst>
        <pc:spChg chg="add mod">
          <ac:chgData name="Teoh Teik Toe" userId="S::teohteiktoe@tssglobalsingapore.onmicrosoft.com::04285961-8f1d-4dac-83a4-2cd896b4506a" providerId="AD" clId="Web-{FF658A61-FA87-AF2B-D42F-B9D0476AC8E9}" dt="2022-04-13T11:28:48.892" v="131" actId="20577"/>
          <ac:spMkLst>
            <pc:docMk/>
            <pc:sldMk cId="4093745866" sldId="428"/>
            <ac:spMk id="2" creationId="{26997A54-2E5F-737D-4754-446997874818}"/>
          </ac:spMkLst>
        </pc:spChg>
        <pc:spChg chg="mod">
          <ac:chgData name="Teoh Teik Toe" userId="S::teohteiktoe@tssglobalsingapore.onmicrosoft.com::04285961-8f1d-4dac-83a4-2cd896b4506a" providerId="AD" clId="Web-{FF658A61-FA87-AF2B-D42F-B9D0476AC8E9}" dt="2022-04-13T11:26:47.186" v="108" actId="1076"/>
          <ac:spMkLst>
            <pc:docMk/>
            <pc:sldMk cId="4093745866" sldId="428"/>
            <ac:spMk id="5" creationId="{455FF8B3-53F4-48F4-BE09-E9C56EB7E262}"/>
          </ac:spMkLst>
        </pc:spChg>
        <pc:picChg chg="mod">
          <ac:chgData name="Teoh Teik Toe" userId="S::teohteiktoe@tssglobalsingapore.onmicrosoft.com::04285961-8f1d-4dac-83a4-2cd896b4506a" providerId="AD" clId="Web-{FF658A61-FA87-AF2B-D42F-B9D0476AC8E9}" dt="2022-04-13T11:26:44.342" v="107" actId="1076"/>
          <ac:picMkLst>
            <pc:docMk/>
            <pc:sldMk cId="4093745866" sldId="428"/>
            <ac:picMk id="4" creationId="{2FEC726C-170F-4140-B03F-36D183403761}"/>
          </ac:picMkLst>
        </pc:picChg>
      </pc:sldChg>
      <pc:sldChg chg="del">
        <pc:chgData name="Teoh Teik Toe" userId="S::teohteiktoe@tssglobalsingapore.onmicrosoft.com::04285961-8f1d-4dac-83a4-2cd896b4506a" providerId="AD" clId="Web-{FF658A61-FA87-AF2B-D42F-B9D0476AC8E9}" dt="2022-04-13T11:19:17.550" v="91"/>
        <pc:sldMkLst>
          <pc:docMk/>
          <pc:sldMk cId="2188364100" sldId="429"/>
        </pc:sldMkLst>
      </pc:sldChg>
      <pc:sldChg chg="addSp modSp">
        <pc:chgData name="Teoh Teik Toe" userId="S::teohteiktoe@tssglobalsingapore.onmicrosoft.com::04285961-8f1d-4dac-83a4-2cd896b4506a" providerId="AD" clId="Web-{FF658A61-FA87-AF2B-D42F-B9D0476AC8E9}" dt="2022-04-13T11:26:28.357" v="104" actId="20577"/>
        <pc:sldMkLst>
          <pc:docMk/>
          <pc:sldMk cId="1900669973" sldId="430"/>
        </pc:sldMkLst>
        <pc:spChg chg="add mod">
          <ac:chgData name="Teoh Teik Toe" userId="S::teohteiktoe@tssglobalsingapore.onmicrosoft.com::04285961-8f1d-4dac-83a4-2cd896b4506a" providerId="AD" clId="Web-{FF658A61-FA87-AF2B-D42F-B9D0476AC8E9}" dt="2022-04-13T11:26:28.357" v="104" actId="20577"/>
          <ac:spMkLst>
            <pc:docMk/>
            <pc:sldMk cId="1900669973" sldId="430"/>
            <ac:spMk id="2" creationId="{D3C4FFB8-5828-91F7-597E-45C0826698C5}"/>
          </ac:spMkLst>
        </pc:spChg>
      </pc:sldChg>
      <pc:sldChg chg="addSp modSp">
        <pc:chgData name="Teoh Teik Toe" userId="S::teohteiktoe@tssglobalsingapore.onmicrosoft.com::04285961-8f1d-4dac-83a4-2cd896b4506a" providerId="AD" clId="Web-{FF658A61-FA87-AF2B-D42F-B9D0476AC8E9}" dt="2022-04-13T11:13:15.854" v="88" actId="20577"/>
        <pc:sldMkLst>
          <pc:docMk/>
          <pc:sldMk cId="1673634325" sldId="968"/>
        </pc:sldMkLst>
        <pc:spChg chg="add mod">
          <ac:chgData name="Teoh Teik Toe" userId="S::teohteiktoe@tssglobalsingapore.onmicrosoft.com::04285961-8f1d-4dac-83a4-2cd896b4506a" providerId="AD" clId="Web-{FF658A61-FA87-AF2B-D42F-B9D0476AC8E9}" dt="2022-04-13T11:13:15.854" v="88" actId="20577"/>
          <ac:spMkLst>
            <pc:docMk/>
            <pc:sldMk cId="1673634325" sldId="968"/>
            <ac:spMk id="2" creationId="{1EE15DFF-BAA4-F624-960A-F554BDDDC257}"/>
          </ac:spMkLst>
        </pc:spChg>
        <pc:picChg chg="mod">
          <ac:chgData name="Teoh Teik Toe" userId="S::teohteiktoe@tssglobalsingapore.onmicrosoft.com::04285961-8f1d-4dac-83a4-2cd896b4506a" providerId="AD" clId="Web-{FF658A61-FA87-AF2B-D42F-B9D0476AC8E9}" dt="2022-04-13T11:12:47.822" v="76" actId="1076"/>
          <ac:picMkLst>
            <pc:docMk/>
            <pc:sldMk cId="1673634325" sldId="968"/>
            <ac:picMk id="4" creationId="{AF116046-3C06-4790-BC99-833663F92079}"/>
          </ac:picMkLst>
        </pc:picChg>
      </pc:sldChg>
      <pc:sldChg chg="addSp modSp">
        <pc:chgData name="Teoh Teik Toe" userId="S::teohteiktoe@tssglobalsingapore.onmicrosoft.com::04285961-8f1d-4dac-83a4-2cd896b4506a" providerId="AD" clId="Web-{FF658A61-FA87-AF2B-D42F-B9D0476AC8E9}" dt="2022-04-13T11:12:32.885" v="73" actId="20577"/>
        <pc:sldMkLst>
          <pc:docMk/>
          <pc:sldMk cId="2010872051" sldId="1064"/>
        </pc:sldMkLst>
        <pc:spChg chg="add mod">
          <ac:chgData name="Teoh Teik Toe" userId="S::teohteiktoe@tssglobalsingapore.onmicrosoft.com::04285961-8f1d-4dac-83a4-2cd896b4506a" providerId="AD" clId="Web-{FF658A61-FA87-AF2B-D42F-B9D0476AC8E9}" dt="2022-04-13T11:12:32.885" v="73" actId="20577"/>
          <ac:spMkLst>
            <pc:docMk/>
            <pc:sldMk cId="2010872051" sldId="1064"/>
            <ac:spMk id="2" creationId="{E5E01120-0ACA-2612-A885-7CD3C6FC9FE8}"/>
          </ac:spMkLst>
        </pc:spChg>
      </pc:sldChg>
      <pc:sldChg chg="addSp delSp modSp">
        <pc:chgData name="Teoh Teik Toe" userId="S::teohteiktoe@tssglobalsingapore.onmicrosoft.com::04285961-8f1d-4dac-83a4-2cd896b4506a" providerId="AD" clId="Web-{FF658A61-FA87-AF2B-D42F-B9D0476AC8E9}" dt="2022-04-13T11:10:33.601" v="8" actId="14100"/>
        <pc:sldMkLst>
          <pc:docMk/>
          <pc:sldMk cId="2011654832" sldId="1413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10:33.601" v="8" actId="14100"/>
          <ac:spMkLst>
            <pc:docMk/>
            <pc:sldMk cId="2011654832" sldId="1413"/>
            <ac:spMk id="8" creationId="{5973A6D0-2AFE-41EE-A9BA-E0AF6FFB4A40}"/>
          </ac:spMkLst>
        </pc:spChg>
        <pc:picChg chg="add mod">
          <ac:chgData name="Teoh Teik Toe" userId="S::teohteiktoe@tssglobalsingapore.onmicrosoft.com::04285961-8f1d-4dac-83a4-2cd896b4506a" providerId="AD" clId="Web-{FF658A61-FA87-AF2B-D42F-B9D0476AC8E9}" dt="2022-04-13T11:10:24.178" v="6" actId="14100"/>
          <ac:picMkLst>
            <pc:docMk/>
            <pc:sldMk cId="2011654832" sldId="1413"/>
            <ac:picMk id="3" creationId="{80CA15A3-5479-FBCD-D6DD-193FF5A464BB}"/>
          </ac:picMkLst>
        </pc:picChg>
        <pc:picChg chg="del">
          <ac:chgData name="Teoh Teik Toe" userId="S::teohteiktoe@tssglobalsingapore.onmicrosoft.com::04285961-8f1d-4dac-83a4-2cd896b4506a" providerId="AD" clId="Web-{FF658A61-FA87-AF2B-D42F-B9D0476AC8E9}" dt="2022-04-13T11:09:19.833" v="0"/>
          <ac:picMkLst>
            <pc:docMk/>
            <pc:sldMk cId="2011654832" sldId="1413"/>
            <ac:picMk id="5" creationId="{6028F6B5-BAB7-4730-B9AB-B30240EA2A3F}"/>
          </ac:picMkLst>
        </pc:picChg>
      </pc:sldChg>
      <pc:sldChg chg="modSp">
        <pc:chgData name="Teoh Teik Toe" userId="S::teohteiktoe@tssglobalsingapore.onmicrosoft.com::04285961-8f1d-4dac-83a4-2cd896b4506a" providerId="AD" clId="Web-{FF658A61-FA87-AF2B-D42F-B9D0476AC8E9}" dt="2022-04-13T11:11:39.258" v="24" actId="20577"/>
        <pc:sldMkLst>
          <pc:docMk/>
          <pc:sldMk cId="4057950446" sldId="1414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11:39.258" v="24" actId="20577"/>
          <ac:spMkLst>
            <pc:docMk/>
            <pc:sldMk cId="4057950446" sldId="1414"/>
            <ac:spMk id="2" creationId="{F5A149DC-BC52-473A-AD01-50BDCBE8C204}"/>
          </ac:spMkLst>
        </pc:spChg>
      </pc:sldChg>
      <pc:sldChg chg="modSp">
        <pc:chgData name="Teoh Teik Toe" userId="S::teohteiktoe@tssglobalsingapore.onmicrosoft.com::04285961-8f1d-4dac-83a4-2cd896b4506a" providerId="AD" clId="Web-{FF658A61-FA87-AF2B-D42F-B9D0476AC8E9}" dt="2022-04-13T11:11:54.446" v="42" actId="20577"/>
        <pc:sldMkLst>
          <pc:docMk/>
          <pc:sldMk cId="1845920938" sldId="1415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11:54.446" v="42" actId="20577"/>
          <ac:spMkLst>
            <pc:docMk/>
            <pc:sldMk cId="1845920938" sldId="1415"/>
            <ac:spMk id="2" creationId="{C8436DF9-2414-423A-B1C2-774477F06738}"/>
          </ac:spMkLst>
        </pc:spChg>
      </pc:sldChg>
      <pc:sldChg chg="modSp">
        <pc:chgData name="Teoh Teik Toe" userId="S::teohteiktoe@tssglobalsingapore.onmicrosoft.com::04285961-8f1d-4dac-83a4-2cd896b4506a" providerId="AD" clId="Web-{FF658A61-FA87-AF2B-D42F-B9D0476AC8E9}" dt="2022-04-13T11:13:53.965" v="90" actId="1076"/>
        <pc:sldMkLst>
          <pc:docMk/>
          <pc:sldMk cId="1585693377" sldId="1426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13:53.965" v="90" actId="1076"/>
          <ac:spMkLst>
            <pc:docMk/>
            <pc:sldMk cId="1585693377" sldId="1426"/>
            <ac:spMk id="2" creationId="{68EDEA87-11AF-D069-9A50-51AEE917E244}"/>
          </ac:spMkLst>
        </pc:spChg>
      </pc:sldChg>
      <pc:sldChg chg="add">
        <pc:chgData name="Teoh Teik Toe" userId="S::teohteiktoe@tssglobalsingapore.onmicrosoft.com::04285961-8f1d-4dac-83a4-2cd896b4506a" providerId="AD" clId="Web-{FF658A61-FA87-AF2B-D42F-B9D0476AC8E9}" dt="2022-04-13T11:19:34.504" v="92"/>
        <pc:sldMkLst>
          <pc:docMk/>
          <pc:sldMk cId="2078528438" sldId="1428"/>
        </pc:sldMkLst>
      </pc:sldChg>
    </pc:docChg>
  </pc:docChgLst>
  <pc:docChgLst>
    <pc:chgData name="Teoh Teik Toe" userId="S::teohteiktoe@tssglobalsingapore.onmicrosoft.com::04285961-8f1d-4dac-83a4-2cd896b4506a" providerId="AD" clId="Web-{2F9FD057-CA1B-C376-33AA-23740A61CB29}"/>
    <pc:docChg chg="addSld modSld">
      <pc:chgData name="Teoh Teik Toe" userId="S::teohteiktoe@tssglobalsingapore.onmicrosoft.com::04285961-8f1d-4dac-83a4-2cd896b4506a" providerId="AD" clId="Web-{2F9FD057-CA1B-C376-33AA-23740A61CB29}" dt="2022-04-21T01:56:06.809" v="222" actId="1076"/>
      <pc:docMkLst>
        <pc:docMk/>
      </pc:docMkLst>
      <pc:sldChg chg="addSp delSp modSp new">
        <pc:chgData name="Teoh Teik Toe" userId="S::teohteiktoe@tssglobalsingapore.onmicrosoft.com::04285961-8f1d-4dac-83a4-2cd896b4506a" providerId="AD" clId="Web-{2F9FD057-CA1B-C376-33AA-23740A61CB29}" dt="2022-04-21T01:56:06.809" v="222" actId="1076"/>
        <pc:sldMkLst>
          <pc:docMk/>
          <pc:sldMk cId="668126270" sldId="1430"/>
        </pc:sldMkLst>
        <pc:spChg chg="mod">
          <ac:chgData name="Teoh Teik Toe" userId="S::teohteiktoe@tssglobalsingapore.onmicrosoft.com::04285961-8f1d-4dac-83a4-2cd896b4506a" providerId="AD" clId="Web-{2F9FD057-CA1B-C376-33AA-23740A61CB29}" dt="2022-04-21T01:53:32.257" v="207" actId="20577"/>
          <ac:spMkLst>
            <pc:docMk/>
            <pc:sldMk cId="668126270" sldId="1430"/>
            <ac:spMk id="2" creationId="{B40B1447-4533-4DEB-0F36-3CCA289E7653}"/>
          </ac:spMkLst>
        </pc:spChg>
        <pc:spChg chg="del">
          <ac:chgData name="Teoh Teik Toe" userId="S::teohteiktoe@tssglobalsingapore.onmicrosoft.com::04285961-8f1d-4dac-83a4-2cd896b4506a" providerId="AD" clId="Web-{2F9FD057-CA1B-C376-33AA-23740A61CB29}" dt="2022-04-20T23:54:25.142" v="11"/>
          <ac:spMkLst>
            <pc:docMk/>
            <pc:sldMk cId="668126270" sldId="1430"/>
            <ac:spMk id="3" creationId="{E5508A8E-55B9-0A9F-8533-1E515747FFD7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55:39.667" v="214" actId="1076"/>
          <ac:spMkLst>
            <pc:docMk/>
            <pc:sldMk cId="668126270" sldId="1430"/>
            <ac:spMk id="8" creationId="{78E62735-1318-012C-A316-4B75861EBACC}"/>
          </ac:spMkLst>
        </pc:spChg>
        <pc:picChg chg="add mod">
          <ac:chgData name="Teoh Teik Toe" userId="S::teohteiktoe@tssglobalsingapore.onmicrosoft.com::04285961-8f1d-4dac-83a4-2cd896b4506a" providerId="AD" clId="Web-{2F9FD057-CA1B-C376-33AA-23740A61CB29}" dt="2022-04-21T01:55:46.277" v="216" actId="1076"/>
          <ac:picMkLst>
            <pc:docMk/>
            <pc:sldMk cId="668126270" sldId="1430"/>
            <ac:picMk id="3" creationId="{C34B618C-EC6B-D751-2FD5-AEB4D2646052}"/>
          </ac:picMkLst>
        </pc:picChg>
        <pc:picChg chg="add mod ord">
          <ac:chgData name="Teoh Teik Toe" userId="S::teohteiktoe@tssglobalsingapore.onmicrosoft.com::04285961-8f1d-4dac-83a4-2cd896b4506a" providerId="AD" clId="Web-{2F9FD057-CA1B-C376-33AA-23740A61CB29}" dt="2022-04-21T01:55:53.949" v="219" actId="1076"/>
          <ac:picMkLst>
            <pc:docMk/>
            <pc:sldMk cId="668126270" sldId="1430"/>
            <ac:picMk id="4" creationId="{6B519242-485C-10CE-C958-D2684DBD84C3}"/>
          </ac:picMkLst>
        </pc:picChg>
        <pc:picChg chg="add mod">
          <ac:chgData name="Teoh Teik Toe" userId="S::teohteiktoe@tssglobalsingapore.onmicrosoft.com::04285961-8f1d-4dac-83a4-2cd896b4506a" providerId="AD" clId="Web-{2F9FD057-CA1B-C376-33AA-23740A61CB29}" dt="2022-04-21T01:53:35.414" v="208" actId="1076"/>
          <ac:picMkLst>
            <pc:docMk/>
            <pc:sldMk cId="668126270" sldId="1430"/>
            <ac:picMk id="5" creationId="{C09CAC15-964F-09F9-FFC9-AD480050BD1B}"/>
          </ac:picMkLst>
        </pc:picChg>
        <pc:picChg chg="add del mod">
          <ac:chgData name="Teoh Teik Toe" userId="S::teohteiktoe@tssglobalsingapore.onmicrosoft.com::04285961-8f1d-4dac-83a4-2cd896b4506a" providerId="AD" clId="Web-{2F9FD057-CA1B-C376-33AA-23740A61CB29}" dt="2022-04-21T01:17:43.586" v="49"/>
          <ac:picMkLst>
            <pc:docMk/>
            <pc:sldMk cId="668126270" sldId="1430"/>
            <ac:picMk id="6" creationId="{3DC85C12-24D4-A338-7B2B-6149894CE2AE}"/>
          </ac:picMkLst>
        </pc:picChg>
        <pc:picChg chg="add mod">
          <ac:chgData name="Teoh Teik Toe" userId="S::teohteiktoe@tssglobalsingapore.onmicrosoft.com::04285961-8f1d-4dac-83a4-2cd896b4506a" providerId="AD" clId="Web-{2F9FD057-CA1B-C376-33AA-23740A61CB29}" dt="2022-04-21T01:56:06.809" v="222" actId="1076"/>
          <ac:picMkLst>
            <pc:docMk/>
            <pc:sldMk cId="668126270" sldId="1430"/>
            <ac:picMk id="7" creationId="{A4F0C366-DFE1-881D-B4D0-C5C10D166C7C}"/>
          </ac:picMkLst>
        </pc:picChg>
      </pc:sldChg>
      <pc:sldChg chg="addSp delSp modSp new">
        <pc:chgData name="Teoh Teik Toe" userId="S::teohteiktoe@tssglobalsingapore.onmicrosoft.com::04285961-8f1d-4dac-83a4-2cd896b4506a" providerId="AD" clId="Web-{2F9FD057-CA1B-C376-33AA-23740A61CB29}" dt="2022-04-21T01:39:19.295" v="175" actId="14100"/>
        <pc:sldMkLst>
          <pc:docMk/>
          <pc:sldMk cId="91849960" sldId="1431"/>
        </pc:sldMkLst>
        <pc:spChg chg="mod">
          <ac:chgData name="Teoh Teik Toe" userId="S::teohteiktoe@tssglobalsingapore.onmicrosoft.com::04285961-8f1d-4dac-83a4-2cd896b4506a" providerId="AD" clId="Web-{2F9FD057-CA1B-C376-33AA-23740A61CB29}" dt="2022-04-21T01:38:45.779" v="157" actId="20577"/>
          <ac:spMkLst>
            <pc:docMk/>
            <pc:sldMk cId="91849960" sldId="1431"/>
            <ac:spMk id="2" creationId="{F25308F7-B6A8-7A14-C3E5-31C77277066E}"/>
          </ac:spMkLst>
        </pc:spChg>
        <pc:spChg chg="del">
          <ac:chgData name="Teoh Teik Toe" userId="S::teohteiktoe@tssglobalsingapore.onmicrosoft.com::04285961-8f1d-4dac-83a4-2cd896b4506a" providerId="AD" clId="Web-{2F9FD057-CA1B-C376-33AA-23740A61CB29}" dt="2022-04-21T01:17:36.695" v="48"/>
          <ac:spMkLst>
            <pc:docMk/>
            <pc:sldMk cId="91849960" sldId="1431"/>
            <ac:spMk id="3" creationId="{8C996207-4105-0D1C-9B6B-FFEEDC9125C3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36:24.993" v="117" actId="20577"/>
          <ac:spMkLst>
            <pc:docMk/>
            <pc:sldMk cId="91849960" sldId="1431"/>
            <ac:spMk id="7" creationId="{D71A6B97-B5E8-D54E-000B-D79C0ABC95DB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36:45.150" v="120" actId="1076"/>
          <ac:spMkLst>
            <pc:docMk/>
            <pc:sldMk cId="91849960" sldId="1431"/>
            <ac:spMk id="8" creationId="{4C39C99A-3AE2-B449-283D-1A4B472C7DFD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37:35.823" v="135" actId="20577"/>
          <ac:spMkLst>
            <pc:docMk/>
            <pc:sldMk cId="91849960" sldId="1431"/>
            <ac:spMk id="9" creationId="{D4ACDB0E-AD7A-FBF4-FD3D-F6502A7952F4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37:49.902" v="144" actId="20577"/>
          <ac:spMkLst>
            <pc:docMk/>
            <pc:sldMk cId="91849960" sldId="1431"/>
            <ac:spMk id="10" creationId="{C3E786DD-D222-75D1-8004-0433CF9D5CE9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39:19.295" v="175" actId="14100"/>
          <ac:spMkLst>
            <pc:docMk/>
            <pc:sldMk cId="91849960" sldId="1431"/>
            <ac:spMk id="12" creationId="{D573A463-1C8E-BA4F-B78A-ABAC07C5BFF9}"/>
          </ac:spMkLst>
        </pc:spChg>
        <pc:picChg chg="add mod ord">
          <ac:chgData name="Teoh Teik Toe" userId="S::teohteiktoe@tssglobalsingapore.onmicrosoft.com::04285961-8f1d-4dac-83a4-2cd896b4506a" providerId="AD" clId="Web-{2F9FD057-CA1B-C376-33AA-23740A61CB29}" dt="2022-04-21T01:38:52.279" v="159" actId="1076"/>
          <ac:picMkLst>
            <pc:docMk/>
            <pc:sldMk cId="91849960" sldId="1431"/>
            <ac:picMk id="4" creationId="{45C07B8E-C4E2-E549-25B5-ABC8BBE5FCA0}"/>
          </ac:picMkLst>
        </pc:picChg>
        <pc:picChg chg="add mod">
          <ac:chgData name="Teoh Teik Toe" userId="S::teohteiktoe@tssglobalsingapore.onmicrosoft.com::04285961-8f1d-4dac-83a4-2cd896b4506a" providerId="AD" clId="Web-{2F9FD057-CA1B-C376-33AA-23740A61CB29}" dt="2022-04-21T01:38:50.294" v="158" actId="1076"/>
          <ac:picMkLst>
            <pc:docMk/>
            <pc:sldMk cId="91849960" sldId="1431"/>
            <ac:picMk id="5" creationId="{06876ECB-6B8E-DB81-A9F8-D539FF88696A}"/>
          </ac:picMkLst>
        </pc:picChg>
        <pc:picChg chg="add mod">
          <ac:chgData name="Teoh Teik Toe" userId="S::teohteiktoe@tssglobalsingapore.onmicrosoft.com::04285961-8f1d-4dac-83a4-2cd896b4506a" providerId="AD" clId="Web-{2F9FD057-CA1B-C376-33AA-23740A61CB29}" dt="2022-04-21T01:38:33.091" v="148" actId="1076"/>
          <ac:picMkLst>
            <pc:docMk/>
            <pc:sldMk cId="91849960" sldId="1431"/>
            <ac:picMk id="6" creationId="{AD5D1DE6-5A2C-98E3-4414-25F2CDEAC657}"/>
          </ac:picMkLst>
        </pc:picChg>
        <pc:picChg chg="add mod">
          <ac:chgData name="Teoh Teik Toe" userId="S::teohteiktoe@tssglobalsingapore.onmicrosoft.com::04285961-8f1d-4dac-83a4-2cd896b4506a" providerId="AD" clId="Web-{2F9FD057-CA1B-C376-33AA-23740A61CB29}" dt="2022-04-21T01:38:35.731" v="149" actId="1076"/>
          <ac:picMkLst>
            <pc:docMk/>
            <pc:sldMk cId="91849960" sldId="1431"/>
            <ac:picMk id="11" creationId="{39C65FE4-006D-28D4-1DBD-0C5872F0B1EE}"/>
          </ac:picMkLst>
        </pc:picChg>
      </pc:sldChg>
    </pc:docChg>
  </pc:docChgLst>
  <pc:docChgLst>
    <pc:chgData name="Dr Teoh Teik Toe" userId="55ecb6fd-ba51-4086-9090-c17ec3ac27f3" providerId="ADAL" clId="{344CFD25-D4C5-4C2E-9096-55FFDAB39FBD}"/>
    <pc:docChg chg="addSld delSld modSld">
      <pc:chgData name="Dr Teoh Teik Toe" userId="55ecb6fd-ba51-4086-9090-c17ec3ac27f3" providerId="ADAL" clId="{344CFD25-D4C5-4C2E-9096-55FFDAB39FBD}" dt="2022-01-06T08:22:05.984" v="2" actId="47"/>
      <pc:docMkLst>
        <pc:docMk/>
      </pc:docMkLst>
      <pc:sldChg chg="del">
        <pc:chgData name="Dr Teoh Teik Toe" userId="55ecb6fd-ba51-4086-9090-c17ec3ac27f3" providerId="ADAL" clId="{344CFD25-D4C5-4C2E-9096-55FFDAB39FBD}" dt="2022-01-06T08:22:05.984" v="2" actId="47"/>
        <pc:sldMkLst>
          <pc:docMk/>
          <pc:sldMk cId="46838629" sldId="1410"/>
        </pc:sldMkLst>
      </pc:sldChg>
      <pc:sldChg chg="add">
        <pc:chgData name="Dr Teoh Teik Toe" userId="55ecb6fd-ba51-4086-9090-c17ec3ac27f3" providerId="ADAL" clId="{344CFD25-D4C5-4C2E-9096-55FFDAB39FBD}" dt="2021-12-15T12:16:02.332" v="1"/>
        <pc:sldMkLst>
          <pc:docMk/>
          <pc:sldMk cId="2011654832" sldId="1413"/>
        </pc:sldMkLst>
      </pc:sldChg>
      <pc:sldChg chg="del">
        <pc:chgData name="Dr Teoh Teik Toe" userId="55ecb6fd-ba51-4086-9090-c17ec3ac27f3" providerId="ADAL" clId="{344CFD25-D4C5-4C2E-9096-55FFDAB39FBD}" dt="2021-12-15T12:15:56.624" v="0" actId="47"/>
        <pc:sldMkLst>
          <pc:docMk/>
          <pc:sldMk cId="3691937818" sldId="1413"/>
        </pc:sldMkLst>
      </pc:sldChg>
    </pc:docChg>
  </pc:docChgLst>
  <pc:docChgLst>
    <pc:chgData name="Teoh Teik Toe" userId="04285961-8f1d-4dac-83a4-2cd896b4506a" providerId="ADAL" clId="{BBAAD4C8-F324-41D7-B321-2A4B02D1FEA2}"/>
    <pc:docChg chg="custSel addSld delSld modSld">
      <pc:chgData name="Teoh Teik Toe" userId="04285961-8f1d-4dac-83a4-2cd896b4506a" providerId="ADAL" clId="{BBAAD4C8-F324-41D7-B321-2A4B02D1FEA2}" dt="2021-07-03T13:18:32.462" v="37" actId="14100"/>
      <pc:docMkLst>
        <pc:docMk/>
      </pc:docMkLst>
      <pc:sldChg chg="modSp mod">
        <pc:chgData name="Teoh Teik Toe" userId="04285961-8f1d-4dac-83a4-2cd896b4506a" providerId="ADAL" clId="{BBAAD4C8-F324-41D7-B321-2A4B02D1FEA2}" dt="2021-07-03T13:18:32.462" v="37" actId="14100"/>
        <pc:sldMkLst>
          <pc:docMk/>
          <pc:sldMk cId="3056626262" sldId="895"/>
        </pc:sldMkLst>
        <pc:graphicFrameChg chg="mod">
          <ac:chgData name="Teoh Teik Toe" userId="04285961-8f1d-4dac-83a4-2cd896b4506a" providerId="ADAL" clId="{BBAAD4C8-F324-41D7-B321-2A4B02D1FEA2}" dt="2021-07-03T13:18:32.462" v="37" actId="14100"/>
          <ac:graphicFrameMkLst>
            <pc:docMk/>
            <pc:sldMk cId="3056626262" sldId="895"/>
            <ac:graphicFrameMk id="4" creationId="{200BBEE4-6090-4FF9-81C2-623B1181DE26}"/>
          </ac:graphicFrameMkLst>
        </pc:graphicFrameChg>
      </pc:sldChg>
      <pc:sldChg chg="modSp mod">
        <pc:chgData name="Teoh Teik Toe" userId="04285961-8f1d-4dac-83a4-2cd896b4506a" providerId="ADAL" clId="{BBAAD4C8-F324-41D7-B321-2A4B02D1FEA2}" dt="2021-06-22T05:21:34.434" v="17" actId="20577"/>
        <pc:sldMkLst>
          <pc:docMk/>
          <pc:sldMk cId="2736523998" sldId="1136"/>
        </pc:sldMkLst>
        <pc:spChg chg="mod">
          <ac:chgData name="Teoh Teik Toe" userId="04285961-8f1d-4dac-83a4-2cd896b4506a" providerId="ADAL" clId="{BBAAD4C8-F324-41D7-B321-2A4B02D1FEA2}" dt="2021-06-22T05:21:34.434" v="17" actId="20577"/>
          <ac:spMkLst>
            <pc:docMk/>
            <pc:sldMk cId="2736523998" sldId="1136"/>
            <ac:spMk id="2" creationId="{19A0CB15-471D-49B2-B204-728FFB767DEA}"/>
          </ac:spMkLst>
        </pc:spChg>
      </pc:sldChg>
      <pc:sldChg chg="del">
        <pc:chgData name="Teoh Teik Toe" userId="04285961-8f1d-4dac-83a4-2cd896b4506a" providerId="ADAL" clId="{BBAAD4C8-F324-41D7-B321-2A4B02D1FEA2}" dt="2021-06-22T05:29:13.596" v="26" actId="47"/>
        <pc:sldMkLst>
          <pc:docMk/>
          <pc:sldMk cId="1033353940" sldId="1257"/>
        </pc:sldMkLst>
      </pc:sldChg>
      <pc:sldChg chg="del">
        <pc:chgData name="Teoh Teik Toe" userId="04285961-8f1d-4dac-83a4-2cd896b4506a" providerId="ADAL" clId="{BBAAD4C8-F324-41D7-B321-2A4B02D1FEA2}" dt="2021-06-22T05:29:15.882" v="27" actId="47"/>
        <pc:sldMkLst>
          <pc:docMk/>
          <pc:sldMk cId="893111727" sldId="1258"/>
        </pc:sldMkLst>
      </pc:sldChg>
      <pc:sldChg chg="addSp delSp modSp new mod">
        <pc:chgData name="Teoh Teik Toe" userId="04285961-8f1d-4dac-83a4-2cd896b4506a" providerId="ADAL" clId="{BBAAD4C8-F324-41D7-B321-2A4B02D1FEA2}" dt="2021-06-22T05:31:51.080" v="35" actId="14100"/>
        <pc:sldMkLst>
          <pc:docMk/>
          <pc:sldMk cId="97014142" sldId="1407"/>
        </pc:sldMkLst>
        <pc:spChg chg="mod">
          <ac:chgData name="Teoh Teik Toe" userId="04285961-8f1d-4dac-83a4-2cd896b4506a" providerId="ADAL" clId="{BBAAD4C8-F324-41D7-B321-2A4B02D1FEA2}" dt="2021-06-22T05:31:46.915" v="33" actId="1076"/>
          <ac:spMkLst>
            <pc:docMk/>
            <pc:sldMk cId="97014142" sldId="1407"/>
            <ac:spMk id="2" creationId="{A4915E1C-1A71-49BD-9F4C-4406A70C887C}"/>
          </ac:spMkLst>
        </pc:spChg>
        <pc:spChg chg="del">
          <ac:chgData name="Teoh Teik Toe" userId="04285961-8f1d-4dac-83a4-2cd896b4506a" providerId="ADAL" clId="{BBAAD4C8-F324-41D7-B321-2A4B02D1FEA2}" dt="2021-06-22T05:31:38.279" v="31" actId="478"/>
          <ac:spMkLst>
            <pc:docMk/>
            <pc:sldMk cId="97014142" sldId="1407"/>
            <ac:spMk id="3" creationId="{E3ABCA9B-C867-4260-ACA1-073C2FB8CA55}"/>
          </ac:spMkLst>
        </pc:spChg>
        <pc:picChg chg="add mod">
          <ac:chgData name="Teoh Teik Toe" userId="04285961-8f1d-4dac-83a4-2cd896b4506a" providerId="ADAL" clId="{BBAAD4C8-F324-41D7-B321-2A4B02D1FEA2}" dt="2021-06-22T05:31:51.080" v="35" actId="14100"/>
          <ac:picMkLst>
            <pc:docMk/>
            <pc:sldMk cId="97014142" sldId="1407"/>
            <ac:picMk id="5" creationId="{434B364C-33A6-4602-8D58-CB44A645089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2FF8BD-7C62-470C-92B0-AA1EFA446B1F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A540ECD-D82A-4167-A605-9F1F00298BD0}">
      <dgm:prSet phldrT="[Text]"/>
      <dgm:spPr/>
      <dgm:t>
        <a:bodyPr/>
        <a:lstStyle/>
        <a:p>
          <a:r>
            <a:rPr lang="en-SG" dirty="0"/>
            <a:t>AI</a:t>
          </a:r>
        </a:p>
      </dgm:t>
    </dgm:pt>
    <dgm:pt modelId="{4EB040BA-591F-4A77-82C5-6A2BEA7816CC}" type="parTrans" cxnId="{A5EB42E0-1D36-4926-BAE9-9AF9CFA87733}">
      <dgm:prSet/>
      <dgm:spPr/>
      <dgm:t>
        <a:bodyPr/>
        <a:lstStyle/>
        <a:p>
          <a:endParaRPr lang="en-SG"/>
        </a:p>
      </dgm:t>
    </dgm:pt>
    <dgm:pt modelId="{74F76404-9DB6-4542-9C63-E295BDF7E9DF}" type="sibTrans" cxnId="{A5EB42E0-1D36-4926-BAE9-9AF9CFA87733}">
      <dgm:prSet/>
      <dgm:spPr/>
      <dgm:t>
        <a:bodyPr/>
        <a:lstStyle/>
        <a:p>
          <a:endParaRPr lang="en-SG"/>
        </a:p>
      </dgm:t>
    </dgm:pt>
    <dgm:pt modelId="{7F2B31DC-C186-4E73-B6DD-CD0457AB4F3F}">
      <dgm:prSet phldrT="[Text]"/>
      <dgm:spPr/>
      <dgm:t>
        <a:bodyPr/>
        <a:lstStyle/>
        <a:p>
          <a:r>
            <a:rPr lang="en-SG" dirty="0"/>
            <a:t>Supervised</a:t>
          </a:r>
        </a:p>
      </dgm:t>
    </dgm:pt>
    <dgm:pt modelId="{7F9BCA0B-BF4D-4F61-8ECF-B947E0455777}" type="parTrans" cxnId="{E496568C-F595-4C43-8022-D30D20F6BB93}">
      <dgm:prSet/>
      <dgm:spPr/>
      <dgm:t>
        <a:bodyPr/>
        <a:lstStyle/>
        <a:p>
          <a:endParaRPr lang="en-SG"/>
        </a:p>
      </dgm:t>
    </dgm:pt>
    <dgm:pt modelId="{BD3F4F93-DA18-483B-A0DC-55B599E3CA39}" type="sibTrans" cxnId="{E496568C-F595-4C43-8022-D30D20F6BB93}">
      <dgm:prSet/>
      <dgm:spPr/>
      <dgm:t>
        <a:bodyPr/>
        <a:lstStyle/>
        <a:p>
          <a:endParaRPr lang="en-SG"/>
        </a:p>
      </dgm:t>
    </dgm:pt>
    <dgm:pt modelId="{CD56DFE4-1D0E-447C-8A1B-B00508E74A55}">
      <dgm:prSet phldrT="[Text]"/>
      <dgm:spPr/>
      <dgm:t>
        <a:bodyPr/>
        <a:lstStyle/>
        <a:p>
          <a:r>
            <a:rPr lang="en-SG" dirty="0"/>
            <a:t>Unsupervised</a:t>
          </a:r>
        </a:p>
      </dgm:t>
    </dgm:pt>
    <dgm:pt modelId="{C5175B32-95FF-4AC5-9A2F-F6C3ED53D60D}" type="parTrans" cxnId="{0D9DB306-134D-46BA-A8BC-2CD74CA7D8CB}">
      <dgm:prSet/>
      <dgm:spPr/>
      <dgm:t>
        <a:bodyPr/>
        <a:lstStyle/>
        <a:p>
          <a:endParaRPr lang="en-SG"/>
        </a:p>
      </dgm:t>
    </dgm:pt>
    <dgm:pt modelId="{2420E816-00F0-4847-B01F-9C28F61200D6}" type="sibTrans" cxnId="{0D9DB306-134D-46BA-A8BC-2CD74CA7D8CB}">
      <dgm:prSet/>
      <dgm:spPr/>
      <dgm:t>
        <a:bodyPr/>
        <a:lstStyle/>
        <a:p>
          <a:endParaRPr lang="en-SG"/>
        </a:p>
      </dgm:t>
    </dgm:pt>
    <dgm:pt modelId="{15944DA0-9619-4D7F-BDF1-3A93D405CBCB}">
      <dgm:prSet phldrT="[Text]"/>
      <dgm:spPr/>
      <dgm:t>
        <a:bodyPr/>
        <a:lstStyle/>
        <a:p>
          <a:r>
            <a:rPr lang="en-SG" dirty="0"/>
            <a:t>Generative</a:t>
          </a:r>
        </a:p>
      </dgm:t>
    </dgm:pt>
    <dgm:pt modelId="{E8DF1CAB-615A-44D5-8A04-8353D39F9051}" type="parTrans" cxnId="{78150A21-A16A-4C84-AF35-5CD694823892}">
      <dgm:prSet/>
      <dgm:spPr/>
      <dgm:t>
        <a:bodyPr/>
        <a:lstStyle/>
        <a:p>
          <a:endParaRPr lang="en-SG"/>
        </a:p>
      </dgm:t>
    </dgm:pt>
    <dgm:pt modelId="{84EA2219-112F-4C05-A65A-9D5D93D1E378}" type="sibTrans" cxnId="{78150A21-A16A-4C84-AF35-5CD694823892}">
      <dgm:prSet/>
      <dgm:spPr/>
      <dgm:t>
        <a:bodyPr/>
        <a:lstStyle/>
        <a:p>
          <a:endParaRPr lang="en-SG"/>
        </a:p>
      </dgm:t>
    </dgm:pt>
    <dgm:pt modelId="{E7E82E20-A3EE-4C95-A228-B9676BA68A49}">
      <dgm:prSet phldrT="[Text]"/>
      <dgm:spPr/>
      <dgm:t>
        <a:bodyPr/>
        <a:lstStyle/>
        <a:p>
          <a:r>
            <a:rPr lang="en-SG" dirty="0"/>
            <a:t>Reinforcement Learning</a:t>
          </a:r>
        </a:p>
      </dgm:t>
    </dgm:pt>
    <dgm:pt modelId="{46779595-67EA-4EA6-B657-51C3B47BA140}" type="parTrans" cxnId="{2EDD1E26-0AB5-4A50-A8D5-E1BDB2D8068F}">
      <dgm:prSet/>
      <dgm:spPr/>
      <dgm:t>
        <a:bodyPr/>
        <a:lstStyle/>
        <a:p>
          <a:endParaRPr lang="en-SG"/>
        </a:p>
      </dgm:t>
    </dgm:pt>
    <dgm:pt modelId="{60B2A7CC-4FED-42D7-99F1-ED8BB3D8D869}" type="sibTrans" cxnId="{2EDD1E26-0AB5-4A50-A8D5-E1BDB2D8068F}">
      <dgm:prSet/>
      <dgm:spPr/>
      <dgm:t>
        <a:bodyPr/>
        <a:lstStyle/>
        <a:p>
          <a:endParaRPr lang="en-SG"/>
        </a:p>
      </dgm:t>
    </dgm:pt>
    <dgm:pt modelId="{20E41B9B-FA49-4DD6-9828-A60E9C6DB582}" type="pres">
      <dgm:prSet presAssocID="{DE2FF8BD-7C62-470C-92B0-AA1EFA446B1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FC3B86-7545-4AD9-AE14-66F4BBF23221}" type="pres">
      <dgm:prSet presAssocID="{7A540ECD-D82A-4167-A605-9F1F00298BD0}" presName="hierRoot1" presStyleCnt="0"/>
      <dgm:spPr/>
    </dgm:pt>
    <dgm:pt modelId="{301E99A7-78D0-4D2D-B95A-09C04FF981C2}" type="pres">
      <dgm:prSet presAssocID="{7A540ECD-D82A-4167-A605-9F1F00298BD0}" presName="composite" presStyleCnt="0"/>
      <dgm:spPr/>
    </dgm:pt>
    <dgm:pt modelId="{51B58E7D-E48C-42A4-88DF-626778474B3F}" type="pres">
      <dgm:prSet presAssocID="{7A540ECD-D82A-4167-A605-9F1F00298BD0}" presName="image" presStyleLbl="node0" presStyleIdx="0" presStyleCnt="1"/>
      <dgm:spPr/>
    </dgm:pt>
    <dgm:pt modelId="{E76C1281-C86E-45F5-A47C-DF75BDBF2022}" type="pres">
      <dgm:prSet presAssocID="{7A540ECD-D82A-4167-A605-9F1F00298BD0}" presName="text" presStyleLbl="revTx" presStyleIdx="0" presStyleCnt="5">
        <dgm:presLayoutVars>
          <dgm:chPref val="3"/>
        </dgm:presLayoutVars>
      </dgm:prSet>
      <dgm:spPr/>
    </dgm:pt>
    <dgm:pt modelId="{BBF2F433-8D6F-4B39-A72E-5D0774376E8B}" type="pres">
      <dgm:prSet presAssocID="{7A540ECD-D82A-4167-A605-9F1F00298BD0}" presName="hierChild2" presStyleCnt="0"/>
      <dgm:spPr/>
    </dgm:pt>
    <dgm:pt modelId="{015AAEBF-3C90-47CC-AE19-F9AF7114B122}" type="pres">
      <dgm:prSet presAssocID="{7F9BCA0B-BF4D-4F61-8ECF-B947E0455777}" presName="Name10" presStyleLbl="parChTrans1D2" presStyleIdx="0" presStyleCnt="4"/>
      <dgm:spPr/>
    </dgm:pt>
    <dgm:pt modelId="{2A39466D-2D5B-4F2B-93E0-55BD8B42B36C}" type="pres">
      <dgm:prSet presAssocID="{7F2B31DC-C186-4E73-B6DD-CD0457AB4F3F}" presName="hierRoot2" presStyleCnt="0"/>
      <dgm:spPr/>
    </dgm:pt>
    <dgm:pt modelId="{B78A81E2-0620-4B30-B865-F57FE88A2B2C}" type="pres">
      <dgm:prSet presAssocID="{7F2B31DC-C186-4E73-B6DD-CD0457AB4F3F}" presName="composite2" presStyleCnt="0"/>
      <dgm:spPr/>
    </dgm:pt>
    <dgm:pt modelId="{401944CF-6F31-4BAC-B07F-48CB436A8B23}" type="pres">
      <dgm:prSet presAssocID="{7F2B31DC-C186-4E73-B6DD-CD0457AB4F3F}" presName="image2" presStyleLbl="node2" presStyleIdx="0" presStyleCnt="4"/>
      <dgm:spPr/>
    </dgm:pt>
    <dgm:pt modelId="{80D8ADED-2D3F-4017-9674-32E30A9D9B80}" type="pres">
      <dgm:prSet presAssocID="{7F2B31DC-C186-4E73-B6DD-CD0457AB4F3F}" presName="text2" presStyleLbl="revTx" presStyleIdx="1" presStyleCnt="5">
        <dgm:presLayoutVars>
          <dgm:chPref val="3"/>
        </dgm:presLayoutVars>
      </dgm:prSet>
      <dgm:spPr/>
    </dgm:pt>
    <dgm:pt modelId="{531E2B20-D1F7-4745-AB96-1607D7D383B7}" type="pres">
      <dgm:prSet presAssocID="{7F2B31DC-C186-4E73-B6DD-CD0457AB4F3F}" presName="hierChild3" presStyleCnt="0"/>
      <dgm:spPr/>
    </dgm:pt>
    <dgm:pt modelId="{08C523B1-38BC-476B-845D-611EAAA7819A}" type="pres">
      <dgm:prSet presAssocID="{C5175B32-95FF-4AC5-9A2F-F6C3ED53D60D}" presName="Name10" presStyleLbl="parChTrans1D2" presStyleIdx="1" presStyleCnt="4"/>
      <dgm:spPr/>
    </dgm:pt>
    <dgm:pt modelId="{FF8B8D24-69B6-45E1-AA7C-6DA5AF5B1132}" type="pres">
      <dgm:prSet presAssocID="{CD56DFE4-1D0E-447C-8A1B-B00508E74A55}" presName="hierRoot2" presStyleCnt="0"/>
      <dgm:spPr/>
    </dgm:pt>
    <dgm:pt modelId="{266D7C75-4D64-4541-87C1-9C6DFD4D7A8E}" type="pres">
      <dgm:prSet presAssocID="{CD56DFE4-1D0E-447C-8A1B-B00508E74A55}" presName="composite2" presStyleCnt="0"/>
      <dgm:spPr/>
    </dgm:pt>
    <dgm:pt modelId="{15D4AD76-7B97-4C38-AF4B-D11E16CDCDA4}" type="pres">
      <dgm:prSet presAssocID="{CD56DFE4-1D0E-447C-8A1B-B00508E74A55}" presName="image2" presStyleLbl="node2" presStyleIdx="1" presStyleCnt="4"/>
      <dgm:spPr/>
    </dgm:pt>
    <dgm:pt modelId="{4E84554C-CA33-444B-B499-AFA0B46F3A43}" type="pres">
      <dgm:prSet presAssocID="{CD56DFE4-1D0E-447C-8A1B-B00508E74A55}" presName="text2" presStyleLbl="revTx" presStyleIdx="2" presStyleCnt="5">
        <dgm:presLayoutVars>
          <dgm:chPref val="3"/>
        </dgm:presLayoutVars>
      </dgm:prSet>
      <dgm:spPr/>
    </dgm:pt>
    <dgm:pt modelId="{210C3B58-F58E-43CF-84FD-7EEE96903CD1}" type="pres">
      <dgm:prSet presAssocID="{CD56DFE4-1D0E-447C-8A1B-B00508E74A55}" presName="hierChild3" presStyleCnt="0"/>
      <dgm:spPr/>
    </dgm:pt>
    <dgm:pt modelId="{D1AF2DFA-2166-404B-9EBC-7B2559C85A9F}" type="pres">
      <dgm:prSet presAssocID="{E8DF1CAB-615A-44D5-8A04-8353D39F9051}" presName="Name10" presStyleLbl="parChTrans1D2" presStyleIdx="2" presStyleCnt="4"/>
      <dgm:spPr/>
    </dgm:pt>
    <dgm:pt modelId="{8B77D284-9247-4DB0-BFAA-5BD7019C620C}" type="pres">
      <dgm:prSet presAssocID="{15944DA0-9619-4D7F-BDF1-3A93D405CBCB}" presName="hierRoot2" presStyleCnt="0"/>
      <dgm:spPr/>
    </dgm:pt>
    <dgm:pt modelId="{DB526585-6539-4FB7-BCCD-EB6E13BBF212}" type="pres">
      <dgm:prSet presAssocID="{15944DA0-9619-4D7F-BDF1-3A93D405CBCB}" presName="composite2" presStyleCnt="0"/>
      <dgm:spPr/>
    </dgm:pt>
    <dgm:pt modelId="{94525D3D-C099-44E8-8B8B-04466AECDEDE}" type="pres">
      <dgm:prSet presAssocID="{15944DA0-9619-4D7F-BDF1-3A93D405CBCB}" presName="image2" presStyleLbl="node2" presStyleIdx="2" presStyleCnt="4"/>
      <dgm:spPr/>
    </dgm:pt>
    <dgm:pt modelId="{6E8798EB-DF95-4571-A31C-4257F2836339}" type="pres">
      <dgm:prSet presAssocID="{15944DA0-9619-4D7F-BDF1-3A93D405CBCB}" presName="text2" presStyleLbl="revTx" presStyleIdx="3" presStyleCnt="5">
        <dgm:presLayoutVars>
          <dgm:chPref val="3"/>
        </dgm:presLayoutVars>
      </dgm:prSet>
      <dgm:spPr/>
    </dgm:pt>
    <dgm:pt modelId="{59FDCBD0-157E-4BDC-B0D7-B2DCD16D751E}" type="pres">
      <dgm:prSet presAssocID="{15944DA0-9619-4D7F-BDF1-3A93D405CBCB}" presName="hierChild3" presStyleCnt="0"/>
      <dgm:spPr/>
    </dgm:pt>
    <dgm:pt modelId="{A4E156CC-77A0-4D3F-B0F5-8BAB7BC275B5}" type="pres">
      <dgm:prSet presAssocID="{46779595-67EA-4EA6-B657-51C3B47BA140}" presName="Name10" presStyleLbl="parChTrans1D2" presStyleIdx="3" presStyleCnt="4"/>
      <dgm:spPr/>
    </dgm:pt>
    <dgm:pt modelId="{2F6C71FD-A015-4875-80A8-ED960DAA4322}" type="pres">
      <dgm:prSet presAssocID="{E7E82E20-A3EE-4C95-A228-B9676BA68A49}" presName="hierRoot2" presStyleCnt="0"/>
      <dgm:spPr/>
    </dgm:pt>
    <dgm:pt modelId="{7DE06AC9-6D15-413A-AC5B-21EF6687B8EB}" type="pres">
      <dgm:prSet presAssocID="{E7E82E20-A3EE-4C95-A228-B9676BA68A49}" presName="composite2" presStyleCnt="0"/>
      <dgm:spPr/>
    </dgm:pt>
    <dgm:pt modelId="{CE40BE40-47BF-44DE-B347-D3699A189154}" type="pres">
      <dgm:prSet presAssocID="{E7E82E20-A3EE-4C95-A228-B9676BA68A49}" presName="image2" presStyleLbl="node2" presStyleIdx="3" presStyleCnt="4"/>
      <dgm:spPr/>
    </dgm:pt>
    <dgm:pt modelId="{437B8727-DFEA-48A5-96AE-E7DD0A9A9B53}" type="pres">
      <dgm:prSet presAssocID="{E7E82E20-A3EE-4C95-A228-B9676BA68A49}" presName="text2" presStyleLbl="revTx" presStyleIdx="4" presStyleCnt="5">
        <dgm:presLayoutVars>
          <dgm:chPref val="3"/>
        </dgm:presLayoutVars>
      </dgm:prSet>
      <dgm:spPr/>
    </dgm:pt>
    <dgm:pt modelId="{3FBDAACF-8260-4187-A139-721FB5F17825}" type="pres">
      <dgm:prSet presAssocID="{E7E82E20-A3EE-4C95-A228-B9676BA68A49}" presName="hierChild3" presStyleCnt="0"/>
      <dgm:spPr/>
    </dgm:pt>
  </dgm:ptLst>
  <dgm:cxnLst>
    <dgm:cxn modelId="{27A3DE02-9E5C-4E5C-8DC6-8682389C9DCF}" type="presOf" srcId="{E7E82E20-A3EE-4C95-A228-B9676BA68A49}" destId="{437B8727-DFEA-48A5-96AE-E7DD0A9A9B53}" srcOrd="0" destOrd="0" presId="urn:microsoft.com/office/officeart/2009/layout/CirclePictureHierarchy"/>
    <dgm:cxn modelId="{0D9DB306-134D-46BA-A8BC-2CD74CA7D8CB}" srcId="{7A540ECD-D82A-4167-A605-9F1F00298BD0}" destId="{CD56DFE4-1D0E-447C-8A1B-B00508E74A55}" srcOrd="1" destOrd="0" parTransId="{C5175B32-95FF-4AC5-9A2F-F6C3ED53D60D}" sibTransId="{2420E816-00F0-4847-B01F-9C28F61200D6}"/>
    <dgm:cxn modelId="{78150A21-A16A-4C84-AF35-5CD694823892}" srcId="{7A540ECD-D82A-4167-A605-9F1F00298BD0}" destId="{15944DA0-9619-4D7F-BDF1-3A93D405CBCB}" srcOrd="2" destOrd="0" parTransId="{E8DF1CAB-615A-44D5-8A04-8353D39F9051}" sibTransId="{84EA2219-112F-4C05-A65A-9D5D93D1E378}"/>
    <dgm:cxn modelId="{2EDD1E26-0AB5-4A50-A8D5-E1BDB2D8068F}" srcId="{7A540ECD-D82A-4167-A605-9F1F00298BD0}" destId="{E7E82E20-A3EE-4C95-A228-B9676BA68A49}" srcOrd="3" destOrd="0" parTransId="{46779595-67EA-4EA6-B657-51C3B47BA140}" sibTransId="{60B2A7CC-4FED-42D7-99F1-ED8BB3D8D869}"/>
    <dgm:cxn modelId="{EC22B846-5808-4434-8222-45D898251C3F}" type="presOf" srcId="{7A540ECD-D82A-4167-A605-9F1F00298BD0}" destId="{E76C1281-C86E-45F5-A47C-DF75BDBF2022}" srcOrd="0" destOrd="0" presId="urn:microsoft.com/office/officeart/2009/layout/CirclePictureHierarchy"/>
    <dgm:cxn modelId="{DCA04F47-BF01-463C-BE57-7FC4A94D62DB}" type="presOf" srcId="{7F2B31DC-C186-4E73-B6DD-CD0457AB4F3F}" destId="{80D8ADED-2D3F-4017-9674-32E30A9D9B80}" srcOrd="0" destOrd="0" presId="urn:microsoft.com/office/officeart/2009/layout/CirclePictureHierarchy"/>
    <dgm:cxn modelId="{83837C4F-6776-4D25-9B32-9F9A20B07A0E}" type="presOf" srcId="{E8DF1CAB-615A-44D5-8A04-8353D39F9051}" destId="{D1AF2DFA-2166-404B-9EBC-7B2559C85A9F}" srcOrd="0" destOrd="0" presId="urn:microsoft.com/office/officeart/2009/layout/CirclePictureHierarchy"/>
    <dgm:cxn modelId="{60ADB86A-86C6-42A8-A696-B652B1CB1611}" type="presOf" srcId="{7F9BCA0B-BF4D-4F61-8ECF-B947E0455777}" destId="{015AAEBF-3C90-47CC-AE19-F9AF7114B122}" srcOrd="0" destOrd="0" presId="urn:microsoft.com/office/officeart/2009/layout/CirclePictureHierarchy"/>
    <dgm:cxn modelId="{9698A487-5367-45EB-90E8-B6D0AD66FE28}" type="presOf" srcId="{15944DA0-9619-4D7F-BDF1-3A93D405CBCB}" destId="{6E8798EB-DF95-4571-A31C-4257F2836339}" srcOrd="0" destOrd="0" presId="urn:microsoft.com/office/officeart/2009/layout/CirclePictureHierarchy"/>
    <dgm:cxn modelId="{E496568C-F595-4C43-8022-D30D20F6BB93}" srcId="{7A540ECD-D82A-4167-A605-9F1F00298BD0}" destId="{7F2B31DC-C186-4E73-B6DD-CD0457AB4F3F}" srcOrd="0" destOrd="0" parTransId="{7F9BCA0B-BF4D-4F61-8ECF-B947E0455777}" sibTransId="{BD3F4F93-DA18-483B-A0DC-55B599E3CA39}"/>
    <dgm:cxn modelId="{85F78FA8-5F81-4C9A-8241-5F67A45A64C6}" type="presOf" srcId="{C5175B32-95FF-4AC5-9A2F-F6C3ED53D60D}" destId="{08C523B1-38BC-476B-845D-611EAAA7819A}" srcOrd="0" destOrd="0" presId="urn:microsoft.com/office/officeart/2009/layout/CirclePictureHierarchy"/>
    <dgm:cxn modelId="{AF4E89B7-2674-45C4-AD25-76070DAF7FC2}" type="presOf" srcId="{CD56DFE4-1D0E-447C-8A1B-B00508E74A55}" destId="{4E84554C-CA33-444B-B499-AFA0B46F3A43}" srcOrd="0" destOrd="0" presId="urn:microsoft.com/office/officeart/2009/layout/CirclePictureHierarchy"/>
    <dgm:cxn modelId="{D4CD15B9-089D-4BCD-A43C-28C87BB4DF63}" type="presOf" srcId="{DE2FF8BD-7C62-470C-92B0-AA1EFA446B1F}" destId="{20E41B9B-FA49-4DD6-9828-A60E9C6DB582}" srcOrd="0" destOrd="0" presId="urn:microsoft.com/office/officeart/2009/layout/CirclePictureHierarchy"/>
    <dgm:cxn modelId="{A5EB42E0-1D36-4926-BAE9-9AF9CFA87733}" srcId="{DE2FF8BD-7C62-470C-92B0-AA1EFA446B1F}" destId="{7A540ECD-D82A-4167-A605-9F1F00298BD0}" srcOrd="0" destOrd="0" parTransId="{4EB040BA-591F-4A77-82C5-6A2BEA7816CC}" sibTransId="{74F76404-9DB6-4542-9C63-E295BDF7E9DF}"/>
    <dgm:cxn modelId="{0F12B8F9-7773-4AE3-BBE3-A8AC4EFE6F98}" type="presOf" srcId="{46779595-67EA-4EA6-B657-51C3B47BA140}" destId="{A4E156CC-77A0-4D3F-B0F5-8BAB7BC275B5}" srcOrd="0" destOrd="0" presId="urn:microsoft.com/office/officeart/2009/layout/CirclePictureHierarchy"/>
    <dgm:cxn modelId="{A74A0AC0-1A87-455B-9BE9-6A13B28FC9DA}" type="presParOf" srcId="{20E41B9B-FA49-4DD6-9828-A60E9C6DB582}" destId="{9CFC3B86-7545-4AD9-AE14-66F4BBF23221}" srcOrd="0" destOrd="0" presId="urn:microsoft.com/office/officeart/2009/layout/CirclePictureHierarchy"/>
    <dgm:cxn modelId="{0A3677EB-0501-4A23-AB78-2C9F5B11B70B}" type="presParOf" srcId="{9CFC3B86-7545-4AD9-AE14-66F4BBF23221}" destId="{301E99A7-78D0-4D2D-B95A-09C04FF981C2}" srcOrd="0" destOrd="0" presId="urn:microsoft.com/office/officeart/2009/layout/CirclePictureHierarchy"/>
    <dgm:cxn modelId="{85853606-E17A-429D-B10D-02E1FB705CE0}" type="presParOf" srcId="{301E99A7-78D0-4D2D-B95A-09C04FF981C2}" destId="{51B58E7D-E48C-42A4-88DF-626778474B3F}" srcOrd="0" destOrd="0" presId="urn:microsoft.com/office/officeart/2009/layout/CirclePictureHierarchy"/>
    <dgm:cxn modelId="{B16632F0-24B6-4D90-A3FF-286E3B83AE33}" type="presParOf" srcId="{301E99A7-78D0-4D2D-B95A-09C04FF981C2}" destId="{E76C1281-C86E-45F5-A47C-DF75BDBF2022}" srcOrd="1" destOrd="0" presId="urn:microsoft.com/office/officeart/2009/layout/CirclePictureHierarchy"/>
    <dgm:cxn modelId="{59ADB9EE-BBAA-4D9C-84C0-ACB7D8C536BB}" type="presParOf" srcId="{9CFC3B86-7545-4AD9-AE14-66F4BBF23221}" destId="{BBF2F433-8D6F-4B39-A72E-5D0774376E8B}" srcOrd="1" destOrd="0" presId="urn:microsoft.com/office/officeart/2009/layout/CirclePictureHierarchy"/>
    <dgm:cxn modelId="{E9338796-9504-4154-96AD-C5F432F01AC1}" type="presParOf" srcId="{BBF2F433-8D6F-4B39-A72E-5D0774376E8B}" destId="{015AAEBF-3C90-47CC-AE19-F9AF7114B122}" srcOrd="0" destOrd="0" presId="urn:microsoft.com/office/officeart/2009/layout/CirclePictureHierarchy"/>
    <dgm:cxn modelId="{3DBC5153-43FE-4190-85F5-EC0249471D3F}" type="presParOf" srcId="{BBF2F433-8D6F-4B39-A72E-5D0774376E8B}" destId="{2A39466D-2D5B-4F2B-93E0-55BD8B42B36C}" srcOrd="1" destOrd="0" presId="urn:microsoft.com/office/officeart/2009/layout/CirclePictureHierarchy"/>
    <dgm:cxn modelId="{615EF643-41B3-4E3E-BC6D-44B76B70A520}" type="presParOf" srcId="{2A39466D-2D5B-4F2B-93E0-55BD8B42B36C}" destId="{B78A81E2-0620-4B30-B865-F57FE88A2B2C}" srcOrd="0" destOrd="0" presId="urn:microsoft.com/office/officeart/2009/layout/CirclePictureHierarchy"/>
    <dgm:cxn modelId="{35BD90BF-6051-4DBD-B63C-05D3B9A59977}" type="presParOf" srcId="{B78A81E2-0620-4B30-B865-F57FE88A2B2C}" destId="{401944CF-6F31-4BAC-B07F-48CB436A8B23}" srcOrd="0" destOrd="0" presId="urn:microsoft.com/office/officeart/2009/layout/CirclePictureHierarchy"/>
    <dgm:cxn modelId="{3597D3D8-A5F3-48C6-B278-0A349AA45D76}" type="presParOf" srcId="{B78A81E2-0620-4B30-B865-F57FE88A2B2C}" destId="{80D8ADED-2D3F-4017-9674-32E30A9D9B80}" srcOrd="1" destOrd="0" presId="urn:microsoft.com/office/officeart/2009/layout/CirclePictureHierarchy"/>
    <dgm:cxn modelId="{D80D074E-DC82-4F27-B4D0-5D470446F3A0}" type="presParOf" srcId="{2A39466D-2D5B-4F2B-93E0-55BD8B42B36C}" destId="{531E2B20-D1F7-4745-AB96-1607D7D383B7}" srcOrd="1" destOrd="0" presId="urn:microsoft.com/office/officeart/2009/layout/CirclePictureHierarchy"/>
    <dgm:cxn modelId="{10259FA8-E595-47E4-944C-46034583D368}" type="presParOf" srcId="{BBF2F433-8D6F-4B39-A72E-5D0774376E8B}" destId="{08C523B1-38BC-476B-845D-611EAAA7819A}" srcOrd="2" destOrd="0" presId="urn:microsoft.com/office/officeart/2009/layout/CirclePictureHierarchy"/>
    <dgm:cxn modelId="{6C31B384-6B27-41B3-BA9B-C290A27FCCF4}" type="presParOf" srcId="{BBF2F433-8D6F-4B39-A72E-5D0774376E8B}" destId="{FF8B8D24-69B6-45E1-AA7C-6DA5AF5B1132}" srcOrd="3" destOrd="0" presId="urn:microsoft.com/office/officeart/2009/layout/CirclePictureHierarchy"/>
    <dgm:cxn modelId="{CEF91C50-06F1-4BEA-BC19-36F1915B565F}" type="presParOf" srcId="{FF8B8D24-69B6-45E1-AA7C-6DA5AF5B1132}" destId="{266D7C75-4D64-4541-87C1-9C6DFD4D7A8E}" srcOrd="0" destOrd="0" presId="urn:microsoft.com/office/officeart/2009/layout/CirclePictureHierarchy"/>
    <dgm:cxn modelId="{0D360A2E-8D28-4731-871E-6279F77AE724}" type="presParOf" srcId="{266D7C75-4D64-4541-87C1-9C6DFD4D7A8E}" destId="{15D4AD76-7B97-4C38-AF4B-D11E16CDCDA4}" srcOrd="0" destOrd="0" presId="urn:microsoft.com/office/officeart/2009/layout/CirclePictureHierarchy"/>
    <dgm:cxn modelId="{E4FF26D0-CA23-48C6-84DB-C8ECFD351ED0}" type="presParOf" srcId="{266D7C75-4D64-4541-87C1-9C6DFD4D7A8E}" destId="{4E84554C-CA33-444B-B499-AFA0B46F3A43}" srcOrd="1" destOrd="0" presId="urn:microsoft.com/office/officeart/2009/layout/CirclePictureHierarchy"/>
    <dgm:cxn modelId="{2BF7FB7F-AD70-436A-AFF6-778E7C74CDE1}" type="presParOf" srcId="{FF8B8D24-69B6-45E1-AA7C-6DA5AF5B1132}" destId="{210C3B58-F58E-43CF-84FD-7EEE96903CD1}" srcOrd="1" destOrd="0" presId="urn:microsoft.com/office/officeart/2009/layout/CirclePictureHierarchy"/>
    <dgm:cxn modelId="{229AAD30-BCCB-4E0E-ADC4-B11062D463D9}" type="presParOf" srcId="{BBF2F433-8D6F-4B39-A72E-5D0774376E8B}" destId="{D1AF2DFA-2166-404B-9EBC-7B2559C85A9F}" srcOrd="4" destOrd="0" presId="urn:microsoft.com/office/officeart/2009/layout/CirclePictureHierarchy"/>
    <dgm:cxn modelId="{96304A17-8373-4547-8CC5-E84773A216F8}" type="presParOf" srcId="{BBF2F433-8D6F-4B39-A72E-5D0774376E8B}" destId="{8B77D284-9247-4DB0-BFAA-5BD7019C620C}" srcOrd="5" destOrd="0" presId="urn:microsoft.com/office/officeart/2009/layout/CirclePictureHierarchy"/>
    <dgm:cxn modelId="{9BE144B8-FDEB-4794-84F0-4DB815CECBF7}" type="presParOf" srcId="{8B77D284-9247-4DB0-BFAA-5BD7019C620C}" destId="{DB526585-6539-4FB7-BCCD-EB6E13BBF212}" srcOrd="0" destOrd="0" presId="urn:microsoft.com/office/officeart/2009/layout/CirclePictureHierarchy"/>
    <dgm:cxn modelId="{5D889CB4-115A-4451-ABD3-4AC756562B7D}" type="presParOf" srcId="{DB526585-6539-4FB7-BCCD-EB6E13BBF212}" destId="{94525D3D-C099-44E8-8B8B-04466AECDEDE}" srcOrd="0" destOrd="0" presId="urn:microsoft.com/office/officeart/2009/layout/CirclePictureHierarchy"/>
    <dgm:cxn modelId="{0218F732-05AA-437C-8481-EF2CDE11418F}" type="presParOf" srcId="{DB526585-6539-4FB7-BCCD-EB6E13BBF212}" destId="{6E8798EB-DF95-4571-A31C-4257F2836339}" srcOrd="1" destOrd="0" presId="urn:microsoft.com/office/officeart/2009/layout/CirclePictureHierarchy"/>
    <dgm:cxn modelId="{54411FDC-57D5-4B84-B0E9-7E00C42654C9}" type="presParOf" srcId="{8B77D284-9247-4DB0-BFAA-5BD7019C620C}" destId="{59FDCBD0-157E-4BDC-B0D7-B2DCD16D751E}" srcOrd="1" destOrd="0" presId="urn:microsoft.com/office/officeart/2009/layout/CirclePictureHierarchy"/>
    <dgm:cxn modelId="{7D4F487D-ECBC-4D9C-831F-D91309C43B07}" type="presParOf" srcId="{BBF2F433-8D6F-4B39-A72E-5D0774376E8B}" destId="{A4E156CC-77A0-4D3F-B0F5-8BAB7BC275B5}" srcOrd="6" destOrd="0" presId="urn:microsoft.com/office/officeart/2009/layout/CirclePictureHierarchy"/>
    <dgm:cxn modelId="{4BEB6B79-F1F4-49F1-9A49-503368BBE26D}" type="presParOf" srcId="{BBF2F433-8D6F-4B39-A72E-5D0774376E8B}" destId="{2F6C71FD-A015-4875-80A8-ED960DAA4322}" srcOrd="7" destOrd="0" presId="urn:microsoft.com/office/officeart/2009/layout/CirclePictureHierarchy"/>
    <dgm:cxn modelId="{1CA2016C-F2F3-4459-95E5-52E9973645FF}" type="presParOf" srcId="{2F6C71FD-A015-4875-80A8-ED960DAA4322}" destId="{7DE06AC9-6D15-413A-AC5B-21EF6687B8EB}" srcOrd="0" destOrd="0" presId="urn:microsoft.com/office/officeart/2009/layout/CirclePictureHierarchy"/>
    <dgm:cxn modelId="{9B095DC4-290E-4342-8D0F-2109AF44BFA1}" type="presParOf" srcId="{7DE06AC9-6D15-413A-AC5B-21EF6687B8EB}" destId="{CE40BE40-47BF-44DE-B347-D3699A189154}" srcOrd="0" destOrd="0" presId="urn:microsoft.com/office/officeart/2009/layout/CirclePictureHierarchy"/>
    <dgm:cxn modelId="{BA5009CA-289B-4F80-8753-8D24A08BECD4}" type="presParOf" srcId="{7DE06AC9-6D15-413A-AC5B-21EF6687B8EB}" destId="{437B8727-DFEA-48A5-96AE-E7DD0A9A9B53}" srcOrd="1" destOrd="0" presId="urn:microsoft.com/office/officeart/2009/layout/CirclePictureHierarchy"/>
    <dgm:cxn modelId="{E9E2FD79-2D16-444D-B915-0A11C37B2E29}" type="presParOf" srcId="{2F6C71FD-A015-4875-80A8-ED960DAA4322}" destId="{3FBDAACF-8260-4187-A139-721FB5F17825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6E68E5-03B8-4D5B-9374-7AF3E759BF7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97483AE9-8308-4562-85FB-DA4FC98F9628}">
      <dgm:prSet phldrT="[Text]"/>
      <dgm:spPr/>
      <dgm:t>
        <a:bodyPr/>
        <a:lstStyle/>
        <a:p>
          <a:r>
            <a:rPr lang="en-SG" dirty="0"/>
            <a:t>AI/ML</a:t>
          </a:r>
        </a:p>
      </dgm:t>
    </dgm:pt>
    <dgm:pt modelId="{BA9D1160-AD64-45B0-AF04-7D85F9B465AD}" type="parTrans" cxnId="{D4997C13-560A-49C8-9AE0-EB48546E3C81}">
      <dgm:prSet/>
      <dgm:spPr/>
      <dgm:t>
        <a:bodyPr/>
        <a:lstStyle/>
        <a:p>
          <a:endParaRPr lang="en-SG"/>
        </a:p>
      </dgm:t>
    </dgm:pt>
    <dgm:pt modelId="{367B96B4-DF89-4101-95DD-24E54696734F}" type="sibTrans" cxnId="{D4997C13-560A-49C8-9AE0-EB48546E3C81}">
      <dgm:prSet/>
      <dgm:spPr/>
      <dgm:t>
        <a:bodyPr/>
        <a:lstStyle/>
        <a:p>
          <a:endParaRPr lang="en-SG"/>
        </a:p>
      </dgm:t>
    </dgm:pt>
    <dgm:pt modelId="{0C864DCF-BDEF-4559-9780-8FFEFE1AA621}">
      <dgm:prSet phldrT="[Text]"/>
      <dgm:spPr/>
      <dgm:t>
        <a:bodyPr/>
        <a:lstStyle/>
        <a:p>
          <a:r>
            <a:rPr lang="en-SG" dirty="0"/>
            <a:t>Structured CSV (regression, tree, neural)</a:t>
          </a:r>
        </a:p>
      </dgm:t>
    </dgm:pt>
    <dgm:pt modelId="{4732D9EC-AF46-4980-A431-E142C50534C1}" type="parTrans" cxnId="{894072FF-4FFE-4DBD-8B00-1EAC71CED963}">
      <dgm:prSet/>
      <dgm:spPr/>
      <dgm:t>
        <a:bodyPr/>
        <a:lstStyle/>
        <a:p>
          <a:endParaRPr lang="en-SG"/>
        </a:p>
      </dgm:t>
    </dgm:pt>
    <dgm:pt modelId="{F62C55AB-8AD5-450D-AE66-8EC89EB33578}" type="sibTrans" cxnId="{894072FF-4FFE-4DBD-8B00-1EAC71CED963}">
      <dgm:prSet/>
      <dgm:spPr/>
      <dgm:t>
        <a:bodyPr/>
        <a:lstStyle/>
        <a:p>
          <a:endParaRPr lang="en-SG"/>
        </a:p>
      </dgm:t>
    </dgm:pt>
    <dgm:pt modelId="{2E18DD4C-7F8D-49CA-A804-E181B2C14F63}">
      <dgm:prSet phldrT="[Text]"/>
      <dgm:spPr/>
      <dgm:t>
        <a:bodyPr/>
        <a:lstStyle/>
        <a:p>
          <a:r>
            <a:rPr lang="en-SG" dirty="0"/>
            <a:t>Continuous Y (Regressor)</a:t>
          </a:r>
        </a:p>
      </dgm:t>
    </dgm:pt>
    <dgm:pt modelId="{5208DB0B-9E2E-4DC9-ACB1-D2882831E3FD}" type="parTrans" cxnId="{DD5BB5B2-355B-4729-BDAF-B31B0EAC9E32}">
      <dgm:prSet/>
      <dgm:spPr/>
      <dgm:t>
        <a:bodyPr/>
        <a:lstStyle/>
        <a:p>
          <a:endParaRPr lang="en-SG"/>
        </a:p>
      </dgm:t>
    </dgm:pt>
    <dgm:pt modelId="{93F958C9-6407-41B5-9714-F9C95D2CA992}" type="sibTrans" cxnId="{DD5BB5B2-355B-4729-BDAF-B31B0EAC9E32}">
      <dgm:prSet/>
      <dgm:spPr/>
      <dgm:t>
        <a:bodyPr/>
        <a:lstStyle/>
        <a:p>
          <a:endParaRPr lang="en-SG"/>
        </a:p>
      </dgm:t>
    </dgm:pt>
    <dgm:pt modelId="{E303592E-C7AF-4992-BAF0-89C7EADB6F26}">
      <dgm:prSet phldrT="[Text]"/>
      <dgm:spPr/>
      <dgm:t>
        <a:bodyPr/>
        <a:lstStyle/>
        <a:p>
          <a:r>
            <a:rPr lang="en-SG" dirty="0"/>
            <a:t>Categorical Y(Classifier)</a:t>
          </a:r>
        </a:p>
      </dgm:t>
    </dgm:pt>
    <dgm:pt modelId="{40F0718C-83D9-44C4-8782-B592A5E3B2AC}" type="parTrans" cxnId="{BEF77CCB-A5B1-4861-AA3A-38CE1E3BFAF4}">
      <dgm:prSet/>
      <dgm:spPr/>
      <dgm:t>
        <a:bodyPr/>
        <a:lstStyle/>
        <a:p>
          <a:endParaRPr lang="en-SG"/>
        </a:p>
      </dgm:t>
    </dgm:pt>
    <dgm:pt modelId="{FEEF8981-0C8F-4133-8218-9860A6D458AF}" type="sibTrans" cxnId="{BEF77CCB-A5B1-4861-AA3A-38CE1E3BFAF4}">
      <dgm:prSet/>
      <dgm:spPr/>
      <dgm:t>
        <a:bodyPr/>
        <a:lstStyle/>
        <a:p>
          <a:endParaRPr lang="en-SG"/>
        </a:p>
      </dgm:t>
    </dgm:pt>
    <dgm:pt modelId="{2B328201-7A6A-4F34-8A33-36A8C6D2B197}">
      <dgm:prSet phldrT="[Text]"/>
      <dgm:spPr/>
      <dgm:t>
        <a:bodyPr/>
        <a:lstStyle/>
        <a:p>
          <a:r>
            <a:rPr lang="en-SG" dirty="0"/>
            <a:t>Unstructured (Text, Image)</a:t>
          </a:r>
        </a:p>
      </dgm:t>
    </dgm:pt>
    <dgm:pt modelId="{8DEEF6BE-FA4F-4768-AE56-B319F6C85A4D}" type="parTrans" cxnId="{798C335F-5DE6-48C1-ABEA-C57770577AC3}">
      <dgm:prSet/>
      <dgm:spPr/>
      <dgm:t>
        <a:bodyPr/>
        <a:lstStyle/>
        <a:p>
          <a:endParaRPr lang="en-SG"/>
        </a:p>
      </dgm:t>
    </dgm:pt>
    <dgm:pt modelId="{5E5932A5-B050-41EB-8E14-1B72DFCA61E1}" type="sibTrans" cxnId="{798C335F-5DE6-48C1-ABEA-C57770577AC3}">
      <dgm:prSet/>
      <dgm:spPr/>
      <dgm:t>
        <a:bodyPr/>
        <a:lstStyle/>
        <a:p>
          <a:endParaRPr lang="en-SG"/>
        </a:p>
      </dgm:t>
    </dgm:pt>
    <dgm:pt modelId="{2061C0BA-C63B-4815-9847-9E14BCE36F18}">
      <dgm:prSet phldrT="[Text]"/>
      <dgm:spPr/>
      <dgm:t>
        <a:bodyPr/>
        <a:lstStyle/>
        <a:p>
          <a:r>
            <a:rPr lang="en-SG" dirty="0"/>
            <a:t>Text (Embedding TFIDF)</a:t>
          </a:r>
        </a:p>
      </dgm:t>
    </dgm:pt>
    <dgm:pt modelId="{BA01C43B-B88E-4749-8276-3E45DD534B11}" type="parTrans" cxnId="{3292DB41-6902-4921-B659-5CC8F0737D50}">
      <dgm:prSet/>
      <dgm:spPr/>
      <dgm:t>
        <a:bodyPr/>
        <a:lstStyle/>
        <a:p>
          <a:endParaRPr lang="en-SG"/>
        </a:p>
      </dgm:t>
    </dgm:pt>
    <dgm:pt modelId="{2D0E097F-8F89-4FAB-B8E9-B7F9F07DA9A7}" type="sibTrans" cxnId="{3292DB41-6902-4921-B659-5CC8F0737D50}">
      <dgm:prSet/>
      <dgm:spPr/>
      <dgm:t>
        <a:bodyPr/>
        <a:lstStyle/>
        <a:p>
          <a:endParaRPr lang="en-SG"/>
        </a:p>
      </dgm:t>
    </dgm:pt>
    <dgm:pt modelId="{80389B46-64ED-41FA-9CA0-FFAC1F04B011}">
      <dgm:prSet phldrT="[Text]"/>
      <dgm:spPr/>
      <dgm:t>
        <a:bodyPr/>
        <a:lstStyle/>
        <a:p>
          <a:r>
            <a:rPr lang="en-SG" dirty="0"/>
            <a:t>Image (Embedding CNN Resnet)</a:t>
          </a:r>
        </a:p>
      </dgm:t>
    </dgm:pt>
    <dgm:pt modelId="{50337F35-38AD-46D3-9515-214C353BE3F0}" type="parTrans" cxnId="{A69279C4-C5C3-4AAC-B8FC-294A44C93F11}">
      <dgm:prSet/>
      <dgm:spPr/>
      <dgm:t>
        <a:bodyPr/>
        <a:lstStyle/>
        <a:p>
          <a:endParaRPr lang="en-SG"/>
        </a:p>
      </dgm:t>
    </dgm:pt>
    <dgm:pt modelId="{EC65B9BF-9781-4556-8241-C6E01CDE9F3E}" type="sibTrans" cxnId="{A69279C4-C5C3-4AAC-B8FC-294A44C93F11}">
      <dgm:prSet/>
      <dgm:spPr/>
      <dgm:t>
        <a:bodyPr/>
        <a:lstStyle/>
        <a:p>
          <a:endParaRPr lang="en-SG"/>
        </a:p>
      </dgm:t>
    </dgm:pt>
    <dgm:pt modelId="{1CA8CBD4-D178-4C67-86B4-6F2BD67A2822}">
      <dgm:prSet phldrT="[Text]"/>
      <dgm:spPr/>
      <dgm:t>
        <a:bodyPr/>
        <a:lstStyle/>
        <a:p>
          <a:r>
            <a:rPr lang="en-SG" dirty="0"/>
            <a:t>Supervised</a:t>
          </a:r>
        </a:p>
        <a:p>
          <a:r>
            <a:rPr lang="en-SG" dirty="0"/>
            <a:t>(Classifier) Confusion Matrix, ROC, Precision Recall, Accuracy</a:t>
          </a:r>
        </a:p>
      </dgm:t>
    </dgm:pt>
    <dgm:pt modelId="{700FEE8C-84D5-4CA2-B20B-F4BB8FB555FB}" type="parTrans" cxnId="{260DB40F-B141-4AB1-95E8-FA8F412B96DB}">
      <dgm:prSet/>
      <dgm:spPr/>
      <dgm:t>
        <a:bodyPr/>
        <a:lstStyle/>
        <a:p>
          <a:endParaRPr lang="en-SG"/>
        </a:p>
      </dgm:t>
    </dgm:pt>
    <dgm:pt modelId="{E42723C0-78EC-4D2C-9D5E-4F57A2EF77CA}" type="sibTrans" cxnId="{260DB40F-B141-4AB1-95E8-FA8F412B96DB}">
      <dgm:prSet/>
      <dgm:spPr/>
      <dgm:t>
        <a:bodyPr/>
        <a:lstStyle/>
        <a:p>
          <a:endParaRPr lang="en-SG"/>
        </a:p>
      </dgm:t>
    </dgm:pt>
    <dgm:pt modelId="{46DE2874-891A-4272-A5AA-6B93107845F1}">
      <dgm:prSet phldrT="[Text]"/>
      <dgm:spPr/>
      <dgm:t>
        <a:bodyPr/>
        <a:lstStyle/>
        <a:p>
          <a:r>
            <a:rPr lang="en-SG" dirty="0"/>
            <a:t>Unsupervised (Clustering)</a:t>
          </a:r>
        </a:p>
        <a:p>
          <a:r>
            <a:rPr lang="en-SG" dirty="0"/>
            <a:t>- RMSE, MSE, MAE</a:t>
          </a:r>
        </a:p>
      </dgm:t>
    </dgm:pt>
    <dgm:pt modelId="{2DC053E6-3A25-4F70-95B8-B606BBAF98E2}" type="parTrans" cxnId="{F1DB3D36-3D91-41F7-AC96-CBA6D68CF762}">
      <dgm:prSet/>
      <dgm:spPr/>
      <dgm:t>
        <a:bodyPr/>
        <a:lstStyle/>
        <a:p>
          <a:endParaRPr lang="en-SG"/>
        </a:p>
      </dgm:t>
    </dgm:pt>
    <dgm:pt modelId="{FD18FC56-B326-4706-B758-E19BA5E1F988}" type="sibTrans" cxnId="{F1DB3D36-3D91-41F7-AC96-CBA6D68CF762}">
      <dgm:prSet/>
      <dgm:spPr/>
      <dgm:t>
        <a:bodyPr/>
        <a:lstStyle/>
        <a:p>
          <a:endParaRPr lang="en-SG"/>
        </a:p>
      </dgm:t>
    </dgm:pt>
    <dgm:pt modelId="{9BA4CBEE-3301-47D3-8906-FE8A2BB76D39}">
      <dgm:prSet phldrT="[Text]"/>
      <dgm:spPr/>
      <dgm:t>
        <a:bodyPr/>
        <a:lstStyle/>
        <a:p>
          <a:r>
            <a:rPr lang="en-SG" dirty="0"/>
            <a:t>Supervised (Classifier)</a:t>
          </a:r>
        </a:p>
      </dgm:t>
    </dgm:pt>
    <dgm:pt modelId="{062F092C-28B1-474E-9E22-CB29EDE373EE}" type="parTrans" cxnId="{FD675F76-AFEA-4E6C-BB5D-8002C0082EB3}">
      <dgm:prSet/>
      <dgm:spPr/>
      <dgm:t>
        <a:bodyPr/>
        <a:lstStyle/>
        <a:p>
          <a:endParaRPr lang="en-SG"/>
        </a:p>
      </dgm:t>
    </dgm:pt>
    <dgm:pt modelId="{187EE8FC-8CD8-4842-ACD3-68F6399918A3}" type="sibTrans" cxnId="{FD675F76-AFEA-4E6C-BB5D-8002C0082EB3}">
      <dgm:prSet/>
      <dgm:spPr/>
      <dgm:t>
        <a:bodyPr/>
        <a:lstStyle/>
        <a:p>
          <a:endParaRPr lang="en-SG"/>
        </a:p>
      </dgm:t>
    </dgm:pt>
    <dgm:pt modelId="{533F1AD5-5325-4B16-B9EC-890E2D00D585}">
      <dgm:prSet phldrT="[Text]"/>
      <dgm:spPr/>
      <dgm:t>
        <a:bodyPr/>
        <a:lstStyle/>
        <a:p>
          <a:r>
            <a:rPr lang="en-SG" dirty="0"/>
            <a:t>Unsupervised(Clustering) </a:t>
          </a:r>
        </a:p>
      </dgm:t>
    </dgm:pt>
    <dgm:pt modelId="{937F7B51-32B4-47CB-832C-1D66F0B1019E}" type="parTrans" cxnId="{42291056-1101-4133-86BD-CA2C6D5DFAF0}">
      <dgm:prSet/>
      <dgm:spPr/>
      <dgm:t>
        <a:bodyPr/>
        <a:lstStyle/>
        <a:p>
          <a:endParaRPr lang="en-SG"/>
        </a:p>
      </dgm:t>
    </dgm:pt>
    <dgm:pt modelId="{A99F51D9-E33B-49C6-8092-FA955427AA2E}" type="sibTrans" cxnId="{42291056-1101-4133-86BD-CA2C6D5DFAF0}">
      <dgm:prSet/>
      <dgm:spPr/>
      <dgm:t>
        <a:bodyPr/>
        <a:lstStyle/>
        <a:p>
          <a:endParaRPr lang="en-SG"/>
        </a:p>
      </dgm:t>
    </dgm:pt>
    <dgm:pt modelId="{655BD8D2-9C16-4599-9E47-CCC3D9ADA452}">
      <dgm:prSet phldrT="[Text]"/>
      <dgm:spPr/>
      <dgm:t>
        <a:bodyPr/>
        <a:lstStyle/>
        <a:p>
          <a:r>
            <a:rPr lang="en-SG" dirty="0"/>
            <a:t>Supervised (Classifier)</a:t>
          </a:r>
        </a:p>
      </dgm:t>
    </dgm:pt>
    <dgm:pt modelId="{7AB3D67A-CE54-471B-A3E2-F91886476853}" type="parTrans" cxnId="{07DD3E21-28F2-4DAA-886C-9745DAFA6582}">
      <dgm:prSet/>
      <dgm:spPr/>
      <dgm:t>
        <a:bodyPr/>
        <a:lstStyle/>
        <a:p>
          <a:endParaRPr lang="en-SG"/>
        </a:p>
      </dgm:t>
    </dgm:pt>
    <dgm:pt modelId="{CF899B4B-ADE1-43DD-8151-962D2F5CFF02}" type="sibTrans" cxnId="{07DD3E21-28F2-4DAA-886C-9745DAFA6582}">
      <dgm:prSet/>
      <dgm:spPr/>
      <dgm:t>
        <a:bodyPr/>
        <a:lstStyle/>
        <a:p>
          <a:endParaRPr lang="en-SG"/>
        </a:p>
      </dgm:t>
    </dgm:pt>
    <dgm:pt modelId="{B97A4658-A2AC-4F55-9C8E-E1A15D531E9D}">
      <dgm:prSet phldrT="[Text]"/>
      <dgm:spPr/>
      <dgm:t>
        <a:bodyPr/>
        <a:lstStyle/>
        <a:p>
          <a:r>
            <a:rPr lang="en-SG" dirty="0"/>
            <a:t>Unsupervised (Clustering)</a:t>
          </a:r>
        </a:p>
      </dgm:t>
    </dgm:pt>
    <dgm:pt modelId="{E0B7B465-3495-4479-8D60-E9165AD0AF52}" type="parTrans" cxnId="{E74B9216-FA4C-4BBC-A2E1-ED735F3E14AA}">
      <dgm:prSet/>
      <dgm:spPr/>
      <dgm:t>
        <a:bodyPr/>
        <a:lstStyle/>
        <a:p>
          <a:endParaRPr lang="en-SG"/>
        </a:p>
      </dgm:t>
    </dgm:pt>
    <dgm:pt modelId="{71B20AF9-2EF9-438A-8FFF-E4DCD9754C2D}" type="sibTrans" cxnId="{E74B9216-FA4C-4BBC-A2E1-ED735F3E14AA}">
      <dgm:prSet/>
      <dgm:spPr/>
      <dgm:t>
        <a:bodyPr/>
        <a:lstStyle/>
        <a:p>
          <a:endParaRPr lang="en-SG"/>
        </a:p>
      </dgm:t>
    </dgm:pt>
    <dgm:pt modelId="{0656510E-77CC-41F2-B24C-2B1CC9E7FD9A}">
      <dgm:prSet phldrT="[Text]"/>
      <dgm:spPr/>
      <dgm:t>
        <a:bodyPr/>
        <a:lstStyle/>
        <a:p>
          <a:r>
            <a:rPr lang="en-SG" dirty="0"/>
            <a:t>Reinforcement Learning</a:t>
          </a:r>
        </a:p>
      </dgm:t>
    </dgm:pt>
    <dgm:pt modelId="{84B70364-156C-4B71-B3C7-787BB2BBEA18}" type="parTrans" cxnId="{AAA0450B-1AE3-443A-B553-24F435A47A5C}">
      <dgm:prSet/>
      <dgm:spPr/>
      <dgm:t>
        <a:bodyPr/>
        <a:lstStyle/>
        <a:p>
          <a:endParaRPr lang="en-SG"/>
        </a:p>
      </dgm:t>
    </dgm:pt>
    <dgm:pt modelId="{D51FEB27-3839-4F77-8952-9FA4998F665A}" type="sibTrans" cxnId="{AAA0450B-1AE3-443A-B553-24F435A47A5C}">
      <dgm:prSet/>
      <dgm:spPr/>
      <dgm:t>
        <a:bodyPr/>
        <a:lstStyle/>
        <a:p>
          <a:endParaRPr lang="en-SG"/>
        </a:p>
      </dgm:t>
    </dgm:pt>
    <dgm:pt modelId="{BA0BE6F4-72A9-4D5C-A800-447C7FA65E5B}">
      <dgm:prSet phldrT="[Text]"/>
      <dgm:spPr/>
      <dgm:t>
        <a:bodyPr/>
        <a:lstStyle/>
        <a:p>
          <a:r>
            <a:rPr lang="en-SG" dirty="0"/>
            <a:t>Generative</a:t>
          </a:r>
        </a:p>
      </dgm:t>
    </dgm:pt>
    <dgm:pt modelId="{FE17038E-457C-438A-B422-A9512C4D3EA1}" type="parTrans" cxnId="{5490D625-1A04-41A2-ACDB-9B9EC9AB9A27}">
      <dgm:prSet/>
      <dgm:spPr/>
      <dgm:t>
        <a:bodyPr/>
        <a:lstStyle/>
        <a:p>
          <a:endParaRPr lang="en-SG"/>
        </a:p>
      </dgm:t>
    </dgm:pt>
    <dgm:pt modelId="{158FBCE0-B9C8-4C38-B7A1-26EBFD3875D9}" type="sibTrans" cxnId="{5490D625-1A04-41A2-ACDB-9B9EC9AB9A27}">
      <dgm:prSet/>
      <dgm:spPr/>
      <dgm:t>
        <a:bodyPr/>
        <a:lstStyle/>
        <a:p>
          <a:endParaRPr lang="en-SG"/>
        </a:p>
      </dgm:t>
    </dgm:pt>
    <dgm:pt modelId="{F57E41F1-33D8-4ECC-B52A-97AAA355377F}" type="pres">
      <dgm:prSet presAssocID="{9E6E68E5-03B8-4D5B-9374-7AF3E759BF7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8EA3A1-9D1E-47CB-90E1-0D458847B93A}" type="pres">
      <dgm:prSet presAssocID="{97483AE9-8308-4562-85FB-DA4FC98F9628}" presName="hierRoot1" presStyleCnt="0">
        <dgm:presLayoutVars>
          <dgm:hierBranch val="init"/>
        </dgm:presLayoutVars>
      </dgm:prSet>
      <dgm:spPr/>
    </dgm:pt>
    <dgm:pt modelId="{4CD71F95-37B9-4CE6-AA74-25102C6DAA0C}" type="pres">
      <dgm:prSet presAssocID="{97483AE9-8308-4562-85FB-DA4FC98F9628}" presName="rootComposite1" presStyleCnt="0"/>
      <dgm:spPr/>
    </dgm:pt>
    <dgm:pt modelId="{014F773D-C489-46C6-99D9-FC479544148B}" type="pres">
      <dgm:prSet presAssocID="{97483AE9-8308-4562-85FB-DA4FC98F9628}" presName="rootText1" presStyleLbl="node0" presStyleIdx="0" presStyleCnt="3">
        <dgm:presLayoutVars>
          <dgm:chPref val="3"/>
        </dgm:presLayoutVars>
      </dgm:prSet>
      <dgm:spPr/>
    </dgm:pt>
    <dgm:pt modelId="{20C692C0-1153-404E-83DB-9282BCB43747}" type="pres">
      <dgm:prSet presAssocID="{97483AE9-8308-4562-85FB-DA4FC98F9628}" presName="rootConnector1" presStyleLbl="node1" presStyleIdx="0" presStyleCnt="0"/>
      <dgm:spPr/>
    </dgm:pt>
    <dgm:pt modelId="{A46834D2-2028-408B-AC0D-0C1EDE2AD29C}" type="pres">
      <dgm:prSet presAssocID="{97483AE9-8308-4562-85FB-DA4FC98F9628}" presName="hierChild2" presStyleCnt="0"/>
      <dgm:spPr/>
    </dgm:pt>
    <dgm:pt modelId="{EA0CBF1F-7A76-4B81-BADB-5E5C44DF28FA}" type="pres">
      <dgm:prSet presAssocID="{4732D9EC-AF46-4980-A431-E142C50534C1}" presName="Name37" presStyleLbl="parChTrans1D2" presStyleIdx="0" presStyleCnt="2"/>
      <dgm:spPr/>
    </dgm:pt>
    <dgm:pt modelId="{06C02731-9EAB-45C4-98BF-E7A990E4ECA8}" type="pres">
      <dgm:prSet presAssocID="{0C864DCF-BDEF-4559-9780-8FFEFE1AA621}" presName="hierRoot2" presStyleCnt="0">
        <dgm:presLayoutVars>
          <dgm:hierBranch val="init"/>
        </dgm:presLayoutVars>
      </dgm:prSet>
      <dgm:spPr/>
    </dgm:pt>
    <dgm:pt modelId="{A74E2A0B-56CB-4A18-9A6B-9C912B5E9152}" type="pres">
      <dgm:prSet presAssocID="{0C864DCF-BDEF-4559-9780-8FFEFE1AA621}" presName="rootComposite" presStyleCnt="0"/>
      <dgm:spPr/>
    </dgm:pt>
    <dgm:pt modelId="{0BF6A5A7-EB9F-4C40-AAAB-AF66224159CF}" type="pres">
      <dgm:prSet presAssocID="{0C864DCF-BDEF-4559-9780-8FFEFE1AA621}" presName="rootText" presStyleLbl="node2" presStyleIdx="0" presStyleCnt="2">
        <dgm:presLayoutVars>
          <dgm:chPref val="3"/>
        </dgm:presLayoutVars>
      </dgm:prSet>
      <dgm:spPr/>
    </dgm:pt>
    <dgm:pt modelId="{8AEA49FD-3E8C-4C9C-BD37-2575D4244F9E}" type="pres">
      <dgm:prSet presAssocID="{0C864DCF-BDEF-4559-9780-8FFEFE1AA621}" presName="rootConnector" presStyleLbl="node2" presStyleIdx="0" presStyleCnt="2"/>
      <dgm:spPr/>
    </dgm:pt>
    <dgm:pt modelId="{48892B72-40F6-460C-8390-A7C5F64BCF1C}" type="pres">
      <dgm:prSet presAssocID="{0C864DCF-BDEF-4559-9780-8FFEFE1AA621}" presName="hierChild4" presStyleCnt="0"/>
      <dgm:spPr/>
    </dgm:pt>
    <dgm:pt modelId="{B520E5EA-BAB6-4F67-84F1-8C1F9E8A98A5}" type="pres">
      <dgm:prSet presAssocID="{5208DB0B-9E2E-4DC9-ACB1-D2882831E3FD}" presName="Name37" presStyleLbl="parChTrans1D3" presStyleIdx="0" presStyleCnt="4"/>
      <dgm:spPr/>
    </dgm:pt>
    <dgm:pt modelId="{3D6EBF60-6C39-4923-84C2-AB479BA50F65}" type="pres">
      <dgm:prSet presAssocID="{2E18DD4C-7F8D-49CA-A804-E181B2C14F63}" presName="hierRoot2" presStyleCnt="0">
        <dgm:presLayoutVars>
          <dgm:hierBranch val="init"/>
        </dgm:presLayoutVars>
      </dgm:prSet>
      <dgm:spPr/>
    </dgm:pt>
    <dgm:pt modelId="{2DDCC7C3-6099-4C0D-B1EC-F3FB63C559AE}" type="pres">
      <dgm:prSet presAssocID="{2E18DD4C-7F8D-49CA-A804-E181B2C14F63}" presName="rootComposite" presStyleCnt="0"/>
      <dgm:spPr/>
    </dgm:pt>
    <dgm:pt modelId="{6320A80E-C0C3-4C71-8EF7-D3B13EA8BA8F}" type="pres">
      <dgm:prSet presAssocID="{2E18DD4C-7F8D-49CA-A804-E181B2C14F63}" presName="rootText" presStyleLbl="node3" presStyleIdx="0" presStyleCnt="4">
        <dgm:presLayoutVars>
          <dgm:chPref val="3"/>
        </dgm:presLayoutVars>
      </dgm:prSet>
      <dgm:spPr/>
    </dgm:pt>
    <dgm:pt modelId="{6B20C6DC-15EF-4979-A966-0437897F1611}" type="pres">
      <dgm:prSet presAssocID="{2E18DD4C-7F8D-49CA-A804-E181B2C14F63}" presName="rootConnector" presStyleLbl="node3" presStyleIdx="0" presStyleCnt="4"/>
      <dgm:spPr/>
    </dgm:pt>
    <dgm:pt modelId="{A6676827-5242-4149-B841-08A5885AFC37}" type="pres">
      <dgm:prSet presAssocID="{2E18DD4C-7F8D-49CA-A804-E181B2C14F63}" presName="hierChild4" presStyleCnt="0"/>
      <dgm:spPr/>
    </dgm:pt>
    <dgm:pt modelId="{2CAC2F00-E754-4C93-A555-621354EA85EC}" type="pres">
      <dgm:prSet presAssocID="{2E18DD4C-7F8D-49CA-A804-E181B2C14F63}" presName="hierChild5" presStyleCnt="0"/>
      <dgm:spPr/>
    </dgm:pt>
    <dgm:pt modelId="{DF95DD14-302D-489E-B7A0-C40C13E2E0ED}" type="pres">
      <dgm:prSet presAssocID="{40F0718C-83D9-44C4-8782-B592A5E3B2AC}" presName="Name37" presStyleLbl="parChTrans1D3" presStyleIdx="1" presStyleCnt="4"/>
      <dgm:spPr/>
    </dgm:pt>
    <dgm:pt modelId="{099735CA-7483-428E-BFD2-48A3EB0E6990}" type="pres">
      <dgm:prSet presAssocID="{E303592E-C7AF-4992-BAF0-89C7EADB6F26}" presName="hierRoot2" presStyleCnt="0">
        <dgm:presLayoutVars>
          <dgm:hierBranch val="init"/>
        </dgm:presLayoutVars>
      </dgm:prSet>
      <dgm:spPr/>
    </dgm:pt>
    <dgm:pt modelId="{AB4E7F9C-0067-4B61-AA67-3D9BED0A4FA1}" type="pres">
      <dgm:prSet presAssocID="{E303592E-C7AF-4992-BAF0-89C7EADB6F26}" presName="rootComposite" presStyleCnt="0"/>
      <dgm:spPr/>
    </dgm:pt>
    <dgm:pt modelId="{48B3B04D-29E2-4ED3-B372-20328E6D2241}" type="pres">
      <dgm:prSet presAssocID="{E303592E-C7AF-4992-BAF0-89C7EADB6F26}" presName="rootText" presStyleLbl="node3" presStyleIdx="1" presStyleCnt="4">
        <dgm:presLayoutVars>
          <dgm:chPref val="3"/>
        </dgm:presLayoutVars>
      </dgm:prSet>
      <dgm:spPr/>
    </dgm:pt>
    <dgm:pt modelId="{CE9F561B-009C-495B-B2C4-D4324575C9E5}" type="pres">
      <dgm:prSet presAssocID="{E303592E-C7AF-4992-BAF0-89C7EADB6F26}" presName="rootConnector" presStyleLbl="node3" presStyleIdx="1" presStyleCnt="4"/>
      <dgm:spPr/>
    </dgm:pt>
    <dgm:pt modelId="{4A68CCE9-B372-4A0F-B1ED-72DE4AC02B23}" type="pres">
      <dgm:prSet presAssocID="{E303592E-C7AF-4992-BAF0-89C7EADB6F26}" presName="hierChild4" presStyleCnt="0"/>
      <dgm:spPr/>
    </dgm:pt>
    <dgm:pt modelId="{84C93C38-EE0D-4AC0-84A1-F73CDDC366A3}" type="pres">
      <dgm:prSet presAssocID="{700FEE8C-84D5-4CA2-B20B-F4BB8FB555FB}" presName="Name37" presStyleLbl="parChTrans1D4" presStyleIdx="0" presStyleCnt="6"/>
      <dgm:spPr/>
    </dgm:pt>
    <dgm:pt modelId="{FE2C9117-3E12-40C1-86CB-1DE22C299DA2}" type="pres">
      <dgm:prSet presAssocID="{1CA8CBD4-D178-4C67-86B4-6F2BD67A2822}" presName="hierRoot2" presStyleCnt="0">
        <dgm:presLayoutVars>
          <dgm:hierBranch val="init"/>
        </dgm:presLayoutVars>
      </dgm:prSet>
      <dgm:spPr/>
    </dgm:pt>
    <dgm:pt modelId="{90609A87-0FEC-43ED-B5D3-2C17280B4CD5}" type="pres">
      <dgm:prSet presAssocID="{1CA8CBD4-D178-4C67-86B4-6F2BD67A2822}" presName="rootComposite" presStyleCnt="0"/>
      <dgm:spPr/>
    </dgm:pt>
    <dgm:pt modelId="{ADBCE3DD-3BBD-4170-904C-5BF58440F410}" type="pres">
      <dgm:prSet presAssocID="{1CA8CBD4-D178-4C67-86B4-6F2BD67A2822}" presName="rootText" presStyleLbl="node4" presStyleIdx="0" presStyleCnt="6">
        <dgm:presLayoutVars>
          <dgm:chPref val="3"/>
        </dgm:presLayoutVars>
      </dgm:prSet>
      <dgm:spPr/>
    </dgm:pt>
    <dgm:pt modelId="{B5EB204B-2926-40D1-A23B-4E6FA8AE20A4}" type="pres">
      <dgm:prSet presAssocID="{1CA8CBD4-D178-4C67-86B4-6F2BD67A2822}" presName="rootConnector" presStyleLbl="node4" presStyleIdx="0" presStyleCnt="6"/>
      <dgm:spPr/>
    </dgm:pt>
    <dgm:pt modelId="{9FA4E708-8073-4554-93C4-4E83A09B857E}" type="pres">
      <dgm:prSet presAssocID="{1CA8CBD4-D178-4C67-86B4-6F2BD67A2822}" presName="hierChild4" presStyleCnt="0"/>
      <dgm:spPr/>
    </dgm:pt>
    <dgm:pt modelId="{CA7CC66E-2EF0-44A7-862E-0E9FCF424112}" type="pres">
      <dgm:prSet presAssocID="{1CA8CBD4-D178-4C67-86B4-6F2BD67A2822}" presName="hierChild5" presStyleCnt="0"/>
      <dgm:spPr/>
    </dgm:pt>
    <dgm:pt modelId="{6E4822C6-7D01-41AF-854B-A5F7FF350AB6}" type="pres">
      <dgm:prSet presAssocID="{2DC053E6-3A25-4F70-95B8-B606BBAF98E2}" presName="Name37" presStyleLbl="parChTrans1D4" presStyleIdx="1" presStyleCnt="6"/>
      <dgm:spPr/>
    </dgm:pt>
    <dgm:pt modelId="{EE167241-918E-44FD-B46C-077921214277}" type="pres">
      <dgm:prSet presAssocID="{46DE2874-891A-4272-A5AA-6B93107845F1}" presName="hierRoot2" presStyleCnt="0">
        <dgm:presLayoutVars>
          <dgm:hierBranch val="init"/>
        </dgm:presLayoutVars>
      </dgm:prSet>
      <dgm:spPr/>
    </dgm:pt>
    <dgm:pt modelId="{89AFD4F7-9D90-4D08-9AD0-DC61BA47E841}" type="pres">
      <dgm:prSet presAssocID="{46DE2874-891A-4272-A5AA-6B93107845F1}" presName="rootComposite" presStyleCnt="0"/>
      <dgm:spPr/>
    </dgm:pt>
    <dgm:pt modelId="{D0B5A72E-C881-4F24-9856-D10721811B12}" type="pres">
      <dgm:prSet presAssocID="{46DE2874-891A-4272-A5AA-6B93107845F1}" presName="rootText" presStyleLbl="node4" presStyleIdx="1" presStyleCnt="6">
        <dgm:presLayoutVars>
          <dgm:chPref val="3"/>
        </dgm:presLayoutVars>
      </dgm:prSet>
      <dgm:spPr/>
    </dgm:pt>
    <dgm:pt modelId="{9B57C623-D08F-47BC-BD8D-3F4104CD1F0F}" type="pres">
      <dgm:prSet presAssocID="{46DE2874-891A-4272-A5AA-6B93107845F1}" presName="rootConnector" presStyleLbl="node4" presStyleIdx="1" presStyleCnt="6"/>
      <dgm:spPr/>
    </dgm:pt>
    <dgm:pt modelId="{3A6EF8ED-A052-4C41-95A2-3A3818542770}" type="pres">
      <dgm:prSet presAssocID="{46DE2874-891A-4272-A5AA-6B93107845F1}" presName="hierChild4" presStyleCnt="0"/>
      <dgm:spPr/>
    </dgm:pt>
    <dgm:pt modelId="{28542462-9BB1-4206-B560-8A332CECBC41}" type="pres">
      <dgm:prSet presAssocID="{46DE2874-891A-4272-A5AA-6B93107845F1}" presName="hierChild5" presStyleCnt="0"/>
      <dgm:spPr/>
    </dgm:pt>
    <dgm:pt modelId="{BEEFBB22-C6D9-43FB-B5FB-EAA5B60641B5}" type="pres">
      <dgm:prSet presAssocID="{E303592E-C7AF-4992-BAF0-89C7EADB6F26}" presName="hierChild5" presStyleCnt="0"/>
      <dgm:spPr/>
    </dgm:pt>
    <dgm:pt modelId="{4A3160B3-392F-43DE-B4A4-5689493D0E0D}" type="pres">
      <dgm:prSet presAssocID="{0C864DCF-BDEF-4559-9780-8FFEFE1AA621}" presName="hierChild5" presStyleCnt="0"/>
      <dgm:spPr/>
    </dgm:pt>
    <dgm:pt modelId="{60B8998E-D78A-433C-AA29-D8A32C3A14EC}" type="pres">
      <dgm:prSet presAssocID="{8DEEF6BE-FA4F-4768-AE56-B319F6C85A4D}" presName="Name37" presStyleLbl="parChTrans1D2" presStyleIdx="1" presStyleCnt="2"/>
      <dgm:spPr/>
    </dgm:pt>
    <dgm:pt modelId="{B90B8B33-4090-4242-A0B3-FE81C499A2CF}" type="pres">
      <dgm:prSet presAssocID="{2B328201-7A6A-4F34-8A33-36A8C6D2B197}" presName="hierRoot2" presStyleCnt="0">
        <dgm:presLayoutVars>
          <dgm:hierBranch val="init"/>
        </dgm:presLayoutVars>
      </dgm:prSet>
      <dgm:spPr/>
    </dgm:pt>
    <dgm:pt modelId="{9C6A9514-177C-42BA-9BAD-E884016B74DE}" type="pres">
      <dgm:prSet presAssocID="{2B328201-7A6A-4F34-8A33-36A8C6D2B197}" presName="rootComposite" presStyleCnt="0"/>
      <dgm:spPr/>
    </dgm:pt>
    <dgm:pt modelId="{DF066863-932B-47E1-85B1-5A7E2DA21B41}" type="pres">
      <dgm:prSet presAssocID="{2B328201-7A6A-4F34-8A33-36A8C6D2B197}" presName="rootText" presStyleLbl="node2" presStyleIdx="1" presStyleCnt="2">
        <dgm:presLayoutVars>
          <dgm:chPref val="3"/>
        </dgm:presLayoutVars>
      </dgm:prSet>
      <dgm:spPr/>
    </dgm:pt>
    <dgm:pt modelId="{DF8D532C-76AE-41CE-9BB5-CEF3E896EB0C}" type="pres">
      <dgm:prSet presAssocID="{2B328201-7A6A-4F34-8A33-36A8C6D2B197}" presName="rootConnector" presStyleLbl="node2" presStyleIdx="1" presStyleCnt="2"/>
      <dgm:spPr/>
    </dgm:pt>
    <dgm:pt modelId="{632AD86F-29E4-485A-98C7-AD612C8C8CA0}" type="pres">
      <dgm:prSet presAssocID="{2B328201-7A6A-4F34-8A33-36A8C6D2B197}" presName="hierChild4" presStyleCnt="0"/>
      <dgm:spPr/>
    </dgm:pt>
    <dgm:pt modelId="{0A5E7458-F952-4FC5-AF6E-7FFEEA36FBD8}" type="pres">
      <dgm:prSet presAssocID="{BA01C43B-B88E-4749-8276-3E45DD534B11}" presName="Name37" presStyleLbl="parChTrans1D3" presStyleIdx="2" presStyleCnt="4"/>
      <dgm:spPr/>
    </dgm:pt>
    <dgm:pt modelId="{9086C0EA-EB94-43CD-B4F5-8DB901876363}" type="pres">
      <dgm:prSet presAssocID="{2061C0BA-C63B-4815-9847-9E14BCE36F18}" presName="hierRoot2" presStyleCnt="0">
        <dgm:presLayoutVars>
          <dgm:hierBranch val="init"/>
        </dgm:presLayoutVars>
      </dgm:prSet>
      <dgm:spPr/>
    </dgm:pt>
    <dgm:pt modelId="{C74B80A2-A83C-43C6-94B3-1667AF3545A4}" type="pres">
      <dgm:prSet presAssocID="{2061C0BA-C63B-4815-9847-9E14BCE36F18}" presName="rootComposite" presStyleCnt="0"/>
      <dgm:spPr/>
    </dgm:pt>
    <dgm:pt modelId="{276028B5-DB6F-49B1-8ABC-8731678FB781}" type="pres">
      <dgm:prSet presAssocID="{2061C0BA-C63B-4815-9847-9E14BCE36F18}" presName="rootText" presStyleLbl="node3" presStyleIdx="2" presStyleCnt="4">
        <dgm:presLayoutVars>
          <dgm:chPref val="3"/>
        </dgm:presLayoutVars>
      </dgm:prSet>
      <dgm:spPr/>
    </dgm:pt>
    <dgm:pt modelId="{6837E004-A57A-4974-8725-0A0DA658E24A}" type="pres">
      <dgm:prSet presAssocID="{2061C0BA-C63B-4815-9847-9E14BCE36F18}" presName="rootConnector" presStyleLbl="node3" presStyleIdx="2" presStyleCnt="4"/>
      <dgm:spPr/>
    </dgm:pt>
    <dgm:pt modelId="{286C98CB-65CF-476A-8F2C-DF2ECC9BCFEA}" type="pres">
      <dgm:prSet presAssocID="{2061C0BA-C63B-4815-9847-9E14BCE36F18}" presName="hierChild4" presStyleCnt="0"/>
      <dgm:spPr/>
    </dgm:pt>
    <dgm:pt modelId="{9BC2076C-BF56-450C-B7DE-633D1BD399F3}" type="pres">
      <dgm:prSet presAssocID="{062F092C-28B1-474E-9E22-CB29EDE373EE}" presName="Name37" presStyleLbl="parChTrans1D4" presStyleIdx="2" presStyleCnt="6"/>
      <dgm:spPr/>
    </dgm:pt>
    <dgm:pt modelId="{4ECBA596-F385-49CF-A86A-20434EC3F018}" type="pres">
      <dgm:prSet presAssocID="{9BA4CBEE-3301-47D3-8906-FE8A2BB76D39}" presName="hierRoot2" presStyleCnt="0">
        <dgm:presLayoutVars>
          <dgm:hierBranch val="init"/>
        </dgm:presLayoutVars>
      </dgm:prSet>
      <dgm:spPr/>
    </dgm:pt>
    <dgm:pt modelId="{4B3D7BE1-555E-4E66-9230-EF9524E70665}" type="pres">
      <dgm:prSet presAssocID="{9BA4CBEE-3301-47D3-8906-FE8A2BB76D39}" presName="rootComposite" presStyleCnt="0"/>
      <dgm:spPr/>
    </dgm:pt>
    <dgm:pt modelId="{AA1B240C-B50A-4BB9-B91C-EE44F09AB557}" type="pres">
      <dgm:prSet presAssocID="{9BA4CBEE-3301-47D3-8906-FE8A2BB76D39}" presName="rootText" presStyleLbl="node4" presStyleIdx="2" presStyleCnt="6">
        <dgm:presLayoutVars>
          <dgm:chPref val="3"/>
        </dgm:presLayoutVars>
      </dgm:prSet>
      <dgm:spPr/>
    </dgm:pt>
    <dgm:pt modelId="{0A87F17D-3881-4783-83A3-5C84C30FF2AF}" type="pres">
      <dgm:prSet presAssocID="{9BA4CBEE-3301-47D3-8906-FE8A2BB76D39}" presName="rootConnector" presStyleLbl="node4" presStyleIdx="2" presStyleCnt="6"/>
      <dgm:spPr/>
    </dgm:pt>
    <dgm:pt modelId="{EF76FB59-213A-4A29-B9EB-2F6A93014E2C}" type="pres">
      <dgm:prSet presAssocID="{9BA4CBEE-3301-47D3-8906-FE8A2BB76D39}" presName="hierChild4" presStyleCnt="0"/>
      <dgm:spPr/>
    </dgm:pt>
    <dgm:pt modelId="{4881510C-D363-4C2B-9672-ACED55851CC8}" type="pres">
      <dgm:prSet presAssocID="{9BA4CBEE-3301-47D3-8906-FE8A2BB76D39}" presName="hierChild5" presStyleCnt="0"/>
      <dgm:spPr/>
    </dgm:pt>
    <dgm:pt modelId="{2D82959D-89D3-49C3-B90E-7939D2EBD594}" type="pres">
      <dgm:prSet presAssocID="{937F7B51-32B4-47CB-832C-1D66F0B1019E}" presName="Name37" presStyleLbl="parChTrans1D4" presStyleIdx="3" presStyleCnt="6"/>
      <dgm:spPr/>
    </dgm:pt>
    <dgm:pt modelId="{59BE5334-FDE1-4F05-8B36-8F5515752433}" type="pres">
      <dgm:prSet presAssocID="{533F1AD5-5325-4B16-B9EC-890E2D00D585}" presName="hierRoot2" presStyleCnt="0">
        <dgm:presLayoutVars>
          <dgm:hierBranch val="init"/>
        </dgm:presLayoutVars>
      </dgm:prSet>
      <dgm:spPr/>
    </dgm:pt>
    <dgm:pt modelId="{31685731-770A-460C-82C3-0F33F5351FC6}" type="pres">
      <dgm:prSet presAssocID="{533F1AD5-5325-4B16-B9EC-890E2D00D585}" presName="rootComposite" presStyleCnt="0"/>
      <dgm:spPr/>
    </dgm:pt>
    <dgm:pt modelId="{768E6C5C-AD67-4DA9-8180-E176E03F307A}" type="pres">
      <dgm:prSet presAssocID="{533F1AD5-5325-4B16-B9EC-890E2D00D585}" presName="rootText" presStyleLbl="node4" presStyleIdx="3" presStyleCnt="6">
        <dgm:presLayoutVars>
          <dgm:chPref val="3"/>
        </dgm:presLayoutVars>
      </dgm:prSet>
      <dgm:spPr/>
    </dgm:pt>
    <dgm:pt modelId="{DD6C2201-177A-4CE3-B3AC-E7277CF6F2E2}" type="pres">
      <dgm:prSet presAssocID="{533F1AD5-5325-4B16-B9EC-890E2D00D585}" presName="rootConnector" presStyleLbl="node4" presStyleIdx="3" presStyleCnt="6"/>
      <dgm:spPr/>
    </dgm:pt>
    <dgm:pt modelId="{B9651F10-8ED8-4571-9E1B-88AC2CB3810F}" type="pres">
      <dgm:prSet presAssocID="{533F1AD5-5325-4B16-B9EC-890E2D00D585}" presName="hierChild4" presStyleCnt="0"/>
      <dgm:spPr/>
    </dgm:pt>
    <dgm:pt modelId="{BDE6B883-88C0-47EA-982C-5E957E975095}" type="pres">
      <dgm:prSet presAssocID="{533F1AD5-5325-4B16-B9EC-890E2D00D585}" presName="hierChild5" presStyleCnt="0"/>
      <dgm:spPr/>
    </dgm:pt>
    <dgm:pt modelId="{592A4C2B-C7D5-461C-8FAB-14417EE366A1}" type="pres">
      <dgm:prSet presAssocID="{2061C0BA-C63B-4815-9847-9E14BCE36F18}" presName="hierChild5" presStyleCnt="0"/>
      <dgm:spPr/>
    </dgm:pt>
    <dgm:pt modelId="{661EA547-90D0-443C-A777-046FF381C546}" type="pres">
      <dgm:prSet presAssocID="{50337F35-38AD-46D3-9515-214C353BE3F0}" presName="Name37" presStyleLbl="parChTrans1D3" presStyleIdx="3" presStyleCnt="4"/>
      <dgm:spPr/>
    </dgm:pt>
    <dgm:pt modelId="{5F85FFE8-AA42-484D-AC8F-5959ADECC849}" type="pres">
      <dgm:prSet presAssocID="{80389B46-64ED-41FA-9CA0-FFAC1F04B011}" presName="hierRoot2" presStyleCnt="0">
        <dgm:presLayoutVars>
          <dgm:hierBranch val="init"/>
        </dgm:presLayoutVars>
      </dgm:prSet>
      <dgm:spPr/>
    </dgm:pt>
    <dgm:pt modelId="{16351304-AED7-41FB-B766-521F79E9ECBD}" type="pres">
      <dgm:prSet presAssocID="{80389B46-64ED-41FA-9CA0-FFAC1F04B011}" presName="rootComposite" presStyleCnt="0"/>
      <dgm:spPr/>
    </dgm:pt>
    <dgm:pt modelId="{5DC77710-7EC0-46F9-A1CB-0680F11800D2}" type="pres">
      <dgm:prSet presAssocID="{80389B46-64ED-41FA-9CA0-FFAC1F04B011}" presName="rootText" presStyleLbl="node3" presStyleIdx="3" presStyleCnt="4">
        <dgm:presLayoutVars>
          <dgm:chPref val="3"/>
        </dgm:presLayoutVars>
      </dgm:prSet>
      <dgm:spPr/>
    </dgm:pt>
    <dgm:pt modelId="{78BA424A-DCAC-4683-9E8D-9886BDEF6FDF}" type="pres">
      <dgm:prSet presAssocID="{80389B46-64ED-41FA-9CA0-FFAC1F04B011}" presName="rootConnector" presStyleLbl="node3" presStyleIdx="3" presStyleCnt="4"/>
      <dgm:spPr/>
    </dgm:pt>
    <dgm:pt modelId="{BFEA227E-6F70-4F3F-9797-07429C539487}" type="pres">
      <dgm:prSet presAssocID="{80389B46-64ED-41FA-9CA0-FFAC1F04B011}" presName="hierChild4" presStyleCnt="0"/>
      <dgm:spPr/>
    </dgm:pt>
    <dgm:pt modelId="{AD787FC9-42BF-4293-8EB0-E372506E1890}" type="pres">
      <dgm:prSet presAssocID="{7AB3D67A-CE54-471B-A3E2-F91886476853}" presName="Name37" presStyleLbl="parChTrans1D4" presStyleIdx="4" presStyleCnt="6"/>
      <dgm:spPr/>
    </dgm:pt>
    <dgm:pt modelId="{DABE4134-8AAF-46A9-8FC0-53AAD738D913}" type="pres">
      <dgm:prSet presAssocID="{655BD8D2-9C16-4599-9E47-CCC3D9ADA452}" presName="hierRoot2" presStyleCnt="0">
        <dgm:presLayoutVars>
          <dgm:hierBranch val="init"/>
        </dgm:presLayoutVars>
      </dgm:prSet>
      <dgm:spPr/>
    </dgm:pt>
    <dgm:pt modelId="{01A86A68-2B32-47E7-AA45-243018242531}" type="pres">
      <dgm:prSet presAssocID="{655BD8D2-9C16-4599-9E47-CCC3D9ADA452}" presName="rootComposite" presStyleCnt="0"/>
      <dgm:spPr/>
    </dgm:pt>
    <dgm:pt modelId="{61F346D3-4807-40B9-ADA8-26E42C27E061}" type="pres">
      <dgm:prSet presAssocID="{655BD8D2-9C16-4599-9E47-CCC3D9ADA452}" presName="rootText" presStyleLbl="node4" presStyleIdx="4" presStyleCnt="6">
        <dgm:presLayoutVars>
          <dgm:chPref val="3"/>
        </dgm:presLayoutVars>
      </dgm:prSet>
      <dgm:spPr/>
    </dgm:pt>
    <dgm:pt modelId="{F33B4DCB-F32C-4914-B978-E7227F7D215F}" type="pres">
      <dgm:prSet presAssocID="{655BD8D2-9C16-4599-9E47-CCC3D9ADA452}" presName="rootConnector" presStyleLbl="node4" presStyleIdx="4" presStyleCnt="6"/>
      <dgm:spPr/>
    </dgm:pt>
    <dgm:pt modelId="{25179FD4-323B-4D74-8080-4CDAEA63D60D}" type="pres">
      <dgm:prSet presAssocID="{655BD8D2-9C16-4599-9E47-CCC3D9ADA452}" presName="hierChild4" presStyleCnt="0"/>
      <dgm:spPr/>
    </dgm:pt>
    <dgm:pt modelId="{A2AC98DD-5363-4F7C-9C52-EB932AFD11A6}" type="pres">
      <dgm:prSet presAssocID="{655BD8D2-9C16-4599-9E47-CCC3D9ADA452}" presName="hierChild5" presStyleCnt="0"/>
      <dgm:spPr/>
    </dgm:pt>
    <dgm:pt modelId="{01F90122-C56B-4CB1-99B6-8B14866C606F}" type="pres">
      <dgm:prSet presAssocID="{E0B7B465-3495-4479-8D60-E9165AD0AF52}" presName="Name37" presStyleLbl="parChTrans1D4" presStyleIdx="5" presStyleCnt="6"/>
      <dgm:spPr/>
    </dgm:pt>
    <dgm:pt modelId="{18A19047-52FE-457B-8F6E-9AE99EE597FB}" type="pres">
      <dgm:prSet presAssocID="{B97A4658-A2AC-4F55-9C8E-E1A15D531E9D}" presName="hierRoot2" presStyleCnt="0">
        <dgm:presLayoutVars>
          <dgm:hierBranch val="init"/>
        </dgm:presLayoutVars>
      </dgm:prSet>
      <dgm:spPr/>
    </dgm:pt>
    <dgm:pt modelId="{32BD321B-959D-4A48-8B6A-0489D2C10B14}" type="pres">
      <dgm:prSet presAssocID="{B97A4658-A2AC-4F55-9C8E-E1A15D531E9D}" presName="rootComposite" presStyleCnt="0"/>
      <dgm:spPr/>
    </dgm:pt>
    <dgm:pt modelId="{B9D9CD57-BFCD-4698-9EC0-5162F30E47D2}" type="pres">
      <dgm:prSet presAssocID="{B97A4658-A2AC-4F55-9C8E-E1A15D531E9D}" presName="rootText" presStyleLbl="node4" presStyleIdx="5" presStyleCnt="6">
        <dgm:presLayoutVars>
          <dgm:chPref val="3"/>
        </dgm:presLayoutVars>
      </dgm:prSet>
      <dgm:spPr/>
    </dgm:pt>
    <dgm:pt modelId="{BE097184-36BD-4070-80EB-2236AD0C86B2}" type="pres">
      <dgm:prSet presAssocID="{B97A4658-A2AC-4F55-9C8E-E1A15D531E9D}" presName="rootConnector" presStyleLbl="node4" presStyleIdx="5" presStyleCnt="6"/>
      <dgm:spPr/>
    </dgm:pt>
    <dgm:pt modelId="{AA9C8040-BB33-497F-A56C-B775DF2446F5}" type="pres">
      <dgm:prSet presAssocID="{B97A4658-A2AC-4F55-9C8E-E1A15D531E9D}" presName="hierChild4" presStyleCnt="0"/>
      <dgm:spPr/>
    </dgm:pt>
    <dgm:pt modelId="{917C2E95-B0DF-4F30-893C-1408BB2B3EC6}" type="pres">
      <dgm:prSet presAssocID="{B97A4658-A2AC-4F55-9C8E-E1A15D531E9D}" presName="hierChild5" presStyleCnt="0"/>
      <dgm:spPr/>
    </dgm:pt>
    <dgm:pt modelId="{364E68E4-64C2-4859-854B-2A47BA202416}" type="pres">
      <dgm:prSet presAssocID="{80389B46-64ED-41FA-9CA0-FFAC1F04B011}" presName="hierChild5" presStyleCnt="0"/>
      <dgm:spPr/>
    </dgm:pt>
    <dgm:pt modelId="{9F4E46FA-2DF6-4210-AFBB-61F48C4E038F}" type="pres">
      <dgm:prSet presAssocID="{2B328201-7A6A-4F34-8A33-36A8C6D2B197}" presName="hierChild5" presStyleCnt="0"/>
      <dgm:spPr/>
    </dgm:pt>
    <dgm:pt modelId="{79A9C53B-21E6-4EF0-AB12-9A106C3B8CFA}" type="pres">
      <dgm:prSet presAssocID="{97483AE9-8308-4562-85FB-DA4FC98F9628}" presName="hierChild3" presStyleCnt="0"/>
      <dgm:spPr/>
    </dgm:pt>
    <dgm:pt modelId="{3419CB30-AC36-4B9D-96B8-F62A1C9BB44C}" type="pres">
      <dgm:prSet presAssocID="{0656510E-77CC-41F2-B24C-2B1CC9E7FD9A}" presName="hierRoot1" presStyleCnt="0">
        <dgm:presLayoutVars>
          <dgm:hierBranch val="init"/>
        </dgm:presLayoutVars>
      </dgm:prSet>
      <dgm:spPr/>
    </dgm:pt>
    <dgm:pt modelId="{D5997BC6-6123-4AE8-BC46-5F25C0616D81}" type="pres">
      <dgm:prSet presAssocID="{0656510E-77CC-41F2-B24C-2B1CC9E7FD9A}" presName="rootComposite1" presStyleCnt="0"/>
      <dgm:spPr/>
    </dgm:pt>
    <dgm:pt modelId="{733DFAF1-DDAE-4B0E-A7EB-0B8D7E27B55B}" type="pres">
      <dgm:prSet presAssocID="{0656510E-77CC-41F2-B24C-2B1CC9E7FD9A}" presName="rootText1" presStyleLbl="node0" presStyleIdx="1" presStyleCnt="3">
        <dgm:presLayoutVars>
          <dgm:chPref val="3"/>
        </dgm:presLayoutVars>
      </dgm:prSet>
      <dgm:spPr/>
    </dgm:pt>
    <dgm:pt modelId="{4F0D26BE-0347-4A48-A9A7-4B1AA64472E3}" type="pres">
      <dgm:prSet presAssocID="{0656510E-77CC-41F2-B24C-2B1CC9E7FD9A}" presName="rootConnector1" presStyleLbl="node1" presStyleIdx="0" presStyleCnt="0"/>
      <dgm:spPr/>
    </dgm:pt>
    <dgm:pt modelId="{46508657-EB82-4977-A8A5-D0DC2BADEE37}" type="pres">
      <dgm:prSet presAssocID="{0656510E-77CC-41F2-B24C-2B1CC9E7FD9A}" presName="hierChild2" presStyleCnt="0"/>
      <dgm:spPr/>
    </dgm:pt>
    <dgm:pt modelId="{B3B6BFA1-F639-4334-9404-62E23A40C326}" type="pres">
      <dgm:prSet presAssocID="{0656510E-77CC-41F2-B24C-2B1CC9E7FD9A}" presName="hierChild3" presStyleCnt="0"/>
      <dgm:spPr/>
    </dgm:pt>
    <dgm:pt modelId="{87F32E22-CCC9-4CD9-B748-58BE0DEF7E26}" type="pres">
      <dgm:prSet presAssocID="{BA0BE6F4-72A9-4D5C-A800-447C7FA65E5B}" presName="hierRoot1" presStyleCnt="0">
        <dgm:presLayoutVars>
          <dgm:hierBranch val="init"/>
        </dgm:presLayoutVars>
      </dgm:prSet>
      <dgm:spPr/>
    </dgm:pt>
    <dgm:pt modelId="{2868B8EF-3DC9-41C4-BDDE-405655978EFB}" type="pres">
      <dgm:prSet presAssocID="{BA0BE6F4-72A9-4D5C-A800-447C7FA65E5B}" presName="rootComposite1" presStyleCnt="0"/>
      <dgm:spPr/>
    </dgm:pt>
    <dgm:pt modelId="{5BCC9DC8-0002-499D-9076-1AB2B5BBB4BA}" type="pres">
      <dgm:prSet presAssocID="{BA0BE6F4-72A9-4D5C-A800-447C7FA65E5B}" presName="rootText1" presStyleLbl="node0" presStyleIdx="2" presStyleCnt="3">
        <dgm:presLayoutVars>
          <dgm:chPref val="3"/>
        </dgm:presLayoutVars>
      </dgm:prSet>
      <dgm:spPr/>
    </dgm:pt>
    <dgm:pt modelId="{9FEE4CA7-0CDA-44C8-8746-89CB59386A26}" type="pres">
      <dgm:prSet presAssocID="{BA0BE6F4-72A9-4D5C-A800-447C7FA65E5B}" presName="rootConnector1" presStyleLbl="node1" presStyleIdx="0" presStyleCnt="0"/>
      <dgm:spPr/>
    </dgm:pt>
    <dgm:pt modelId="{68289D6D-CF5A-488D-860C-AE36E6F7B4F4}" type="pres">
      <dgm:prSet presAssocID="{BA0BE6F4-72A9-4D5C-A800-447C7FA65E5B}" presName="hierChild2" presStyleCnt="0"/>
      <dgm:spPr/>
    </dgm:pt>
    <dgm:pt modelId="{38B1EE72-123A-408A-847C-345AC8B7CA0D}" type="pres">
      <dgm:prSet presAssocID="{BA0BE6F4-72A9-4D5C-A800-447C7FA65E5B}" presName="hierChild3" presStyleCnt="0"/>
      <dgm:spPr/>
    </dgm:pt>
  </dgm:ptLst>
  <dgm:cxnLst>
    <dgm:cxn modelId="{EC094C04-43FF-48E8-9337-926FA2DBB2B2}" type="presOf" srcId="{50337F35-38AD-46D3-9515-214C353BE3F0}" destId="{661EA547-90D0-443C-A777-046FF381C546}" srcOrd="0" destOrd="0" presId="urn:microsoft.com/office/officeart/2005/8/layout/orgChart1"/>
    <dgm:cxn modelId="{AAA0450B-1AE3-443A-B553-24F435A47A5C}" srcId="{9E6E68E5-03B8-4D5B-9374-7AF3E759BF73}" destId="{0656510E-77CC-41F2-B24C-2B1CC9E7FD9A}" srcOrd="1" destOrd="0" parTransId="{84B70364-156C-4B71-B3C7-787BB2BBEA18}" sibTransId="{D51FEB27-3839-4F77-8952-9FA4998F665A}"/>
    <dgm:cxn modelId="{1B345D0D-0401-46DC-A590-AC5F0B043606}" type="presOf" srcId="{E0B7B465-3495-4479-8D60-E9165AD0AF52}" destId="{01F90122-C56B-4CB1-99B6-8B14866C606F}" srcOrd="0" destOrd="0" presId="urn:microsoft.com/office/officeart/2005/8/layout/orgChart1"/>
    <dgm:cxn modelId="{260DB40F-B141-4AB1-95E8-FA8F412B96DB}" srcId="{E303592E-C7AF-4992-BAF0-89C7EADB6F26}" destId="{1CA8CBD4-D178-4C67-86B4-6F2BD67A2822}" srcOrd="0" destOrd="0" parTransId="{700FEE8C-84D5-4CA2-B20B-F4BB8FB555FB}" sibTransId="{E42723C0-78EC-4D2C-9D5E-4F57A2EF77CA}"/>
    <dgm:cxn modelId="{D4997C13-560A-49C8-9AE0-EB48546E3C81}" srcId="{9E6E68E5-03B8-4D5B-9374-7AF3E759BF73}" destId="{97483AE9-8308-4562-85FB-DA4FC98F9628}" srcOrd="0" destOrd="0" parTransId="{BA9D1160-AD64-45B0-AF04-7D85F9B465AD}" sibTransId="{367B96B4-DF89-4101-95DD-24E54696734F}"/>
    <dgm:cxn modelId="{1F23FF14-156E-47A3-805A-3332B201EA32}" type="presOf" srcId="{2B328201-7A6A-4F34-8A33-36A8C6D2B197}" destId="{DF8D532C-76AE-41CE-9BB5-CEF3E896EB0C}" srcOrd="1" destOrd="0" presId="urn:microsoft.com/office/officeart/2005/8/layout/orgChart1"/>
    <dgm:cxn modelId="{E74B9216-FA4C-4BBC-A2E1-ED735F3E14AA}" srcId="{80389B46-64ED-41FA-9CA0-FFAC1F04B011}" destId="{B97A4658-A2AC-4F55-9C8E-E1A15D531E9D}" srcOrd="1" destOrd="0" parTransId="{E0B7B465-3495-4479-8D60-E9165AD0AF52}" sibTransId="{71B20AF9-2EF9-438A-8FFF-E4DCD9754C2D}"/>
    <dgm:cxn modelId="{1F2CE616-416C-4FB0-8977-01585F7ED9FE}" type="presOf" srcId="{E303592E-C7AF-4992-BAF0-89C7EADB6F26}" destId="{48B3B04D-29E2-4ED3-B372-20328E6D2241}" srcOrd="0" destOrd="0" presId="urn:microsoft.com/office/officeart/2005/8/layout/orgChart1"/>
    <dgm:cxn modelId="{07DD3E21-28F2-4DAA-886C-9745DAFA6582}" srcId="{80389B46-64ED-41FA-9CA0-FFAC1F04B011}" destId="{655BD8D2-9C16-4599-9E47-CCC3D9ADA452}" srcOrd="0" destOrd="0" parTransId="{7AB3D67A-CE54-471B-A3E2-F91886476853}" sibTransId="{CF899B4B-ADE1-43DD-8151-962D2F5CFF02}"/>
    <dgm:cxn modelId="{7983F123-E2DE-434A-A4FE-F4F37F51B500}" type="presOf" srcId="{5208DB0B-9E2E-4DC9-ACB1-D2882831E3FD}" destId="{B520E5EA-BAB6-4F67-84F1-8C1F9E8A98A5}" srcOrd="0" destOrd="0" presId="urn:microsoft.com/office/officeart/2005/8/layout/orgChart1"/>
    <dgm:cxn modelId="{5490D625-1A04-41A2-ACDB-9B9EC9AB9A27}" srcId="{9E6E68E5-03B8-4D5B-9374-7AF3E759BF73}" destId="{BA0BE6F4-72A9-4D5C-A800-447C7FA65E5B}" srcOrd="2" destOrd="0" parTransId="{FE17038E-457C-438A-B422-A9512C4D3EA1}" sibTransId="{158FBCE0-B9C8-4C38-B7A1-26EBFD3875D9}"/>
    <dgm:cxn modelId="{8ED6582B-AEF9-46FD-AE03-7094CB46212D}" type="presOf" srcId="{937F7B51-32B4-47CB-832C-1D66F0B1019E}" destId="{2D82959D-89D3-49C3-B90E-7939D2EBD594}" srcOrd="0" destOrd="0" presId="urn:microsoft.com/office/officeart/2005/8/layout/orgChart1"/>
    <dgm:cxn modelId="{7A00142C-7E4E-4800-A9AE-54A022064012}" type="presOf" srcId="{46DE2874-891A-4272-A5AA-6B93107845F1}" destId="{D0B5A72E-C881-4F24-9856-D10721811B12}" srcOrd="0" destOrd="0" presId="urn:microsoft.com/office/officeart/2005/8/layout/orgChart1"/>
    <dgm:cxn modelId="{F1DB3D36-3D91-41F7-AC96-CBA6D68CF762}" srcId="{E303592E-C7AF-4992-BAF0-89C7EADB6F26}" destId="{46DE2874-891A-4272-A5AA-6B93107845F1}" srcOrd="1" destOrd="0" parTransId="{2DC053E6-3A25-4F70-95B8-B606BBAF98E2}" sibTransId="{FD18FC56-B326-4706-B758-E19BA5E1F988}"/>
    <dgm:cxn modelId="{96125236-79EF-499A-AB05-5F3B5A86DB43}" type="presOf" srcId="{80389B46-64ED-41FA-9CA0-FFAC1F04B011}" destId="{5DC77710-7EC0-46F9-A1CB-0680F11800D2}" srcOrd="0" destOrd="0" presId="urn:microsoft.com/office/officeart/2005/8/layout/orgChart1"/>
    <dgm:cxn modelId="{DF8E0937-D0F5-41B7-B4BC-8BE3661E6010}" type="presOf" srcId="{97483AE9-8308-4562-85FB-DA4FC98F9628}" destId="{20C692C0-1153-404E-83DB-9282BCB43747}" srcOrd="1" destOrd="0" presId="urn:microsoft.com/office/officeart/2005/8/layout/orgChart1"/>
    <dgm:cxn modelId="{1C33B939-5F27-4155-81B8-5B319EEDAF5E}" type="presOf" srcId="{B97A4658-A2AC-4F55-9C8E-E1A15D531E9D}" destId="{B9D9CD57-BFCD-4698-9EC0-5162F30E47D2}" srcOrd="0" destOrd="0" presId="urn:microsoft.com/office/officeart/2005/8/layout/orgChart1"/>
    <dgm:cxn modelId="{961B6A3C-BE49-4E1A-814F-0F5F5D2F822A}" type="presOf" srcId="{533F1AD5-5325-4B16-B9EC-890E2D00D585}" destId="{768E6C5C-AD67-4DA9-8180-E176E03F307A}" srcOrd="0" destOrd="0" presId="urn:microsoft.com/office/officeart/2005/8/layout/orgChart1"/>
    <dgm:cxn modelId="{9754A93C-119A-42E5-9D82-ADBE6D766D0B}" type="presOf" srcId="{0C864DCF-BDEF-4559-9780-8FFEFE1AA621}" destId="{0BF6A5A7-EB9F-4C40-AAAB-AF66224159CF}" srcOrd="0" destOrd="0" presId="urn:microsoft.com/office/officeart/2005/8/layout/orgChart1"/>
    <dgm:cxn modelId="{3292DB41-6902-4921-B659-5CC8F0737D50}" srcId="{2B328201-7A6A-4F34-8A33-36A8C6D2B197}" destId="{2061C0BA-C63B-4815-9847-9E14BCE36F18}" srcOrd="0" destOrd="0" parTransId="{BA01C43B-B88E-4749-8276-3E45DD534B11}" sibTransId="{2D0E097F-8F89-4FAB-B8E9-B7F9F07DA9A7}"/>
    <dgm:cxn modelId="{14386B43-92D7-4CC7-A42A-6EE72F7893FB}" type="presOf" srcId="{9BA4CBEE-3301-47D3-8906-FE8A2BB76D39}" destId="{0A87F17D-3881-4783-83A3-5C84C30FF2AF}" srcOrd="1" destOrd="0" presId="urn:microsoft.com/office/officeart/2005/8/layout/orgChart1"/>
    <dgm:cxn modelId="{F06EB946-76D5-464F-B4D1-ED22B25D937E}" type="presOf" srcId="{8DEEF6BE-FA4F-4768-AE56-B319F6C85A4D}" destId="{60B8998E-D78A-433C-AA29-D8A32C3A14EC}" srcOrd="0" destOrd="0" presId="urn:microsoft.com/office/officeart/2005/8/layout/orgChart1"/>
    <dgm:cxn modelId="{42291056-1101-4133-86BD-CA2C6D5DFAF0}" srcId="{2061C0BA-C63B-4815-9847-9E14BCE36F18}" destId="{533F1AD5-5325-4B16-B9EC-890E2D00D585}" srcOrd="1" destOrd="0" parTransId="{937F7B51-32B4-47CB-832C-1D66F0B1019E}" sibTransId="{A99F51D9-E33B-49C6-8092-FA955427AA2E}"/>
    <dgm:cxn modelId="{798C335F-5DE6-48C1-ABEA-C57770577AC3}" srcId="{97483AE9-8308-4562-85FB-DA4FC98F9628}" destId="{2B328201-7A6A-4F34-8A33-36A8C6D2B197}" srcOrd="1" destOrd="0" parTransId="{8DEEF6BE-FA4F-4768-AE56-B319F6C85A4D}" sibTransId="{5E5932A5-B050-41EB-8E14-1B72DFCA61E1}"/>
    <dgm:cxn modelId="{56A6B563-15B2-4C82-8A36-537E859F9003}" type="presOf" srcId="{0C864DCF-BDEF-4559-9780-8FFEFE1AA621}" destId="{8AEA49FD-3E8C-4C9C-BD37-2575D4244F9E}" srcOrd="1" destOrd="0" presId="urn:microsoft.com/office/officeart/2005/8/layout/orgChart1"/>
    <dgm:cxn modelId="{5EC3D163-6989-4FB5-93CB-E034F03E0E57}" type="presOf" srcId="{655BD8D2-9C16-4599-9E47-CCC3D9ADA452}" destId="{61F346D3-4807-40B9-ADA8-26E42C27E061}" srcOrd="0" destOrd="0" presId="urn:microsoft.com/office/officeart/2005/8/layout/orgChart1"/>
    <dgm:cxn modelId="{5BF46B65-C824-4234-A508-9035C6034F5F}" type="presOf" srcId="{2DC053E6-3A25-4F70-95B8-B606BBAF98E2}" destId="{6E4822C6-7D01-41AF-854B-A5F7FF350AB6}" srcOrd="0" destOrd="0" presId="urn:microsoft.com/office/officeart/2005/8/layout/orgChart1"/>
    <dgm:cxn modelId="{C897D065-5D02-4FE0-8F7D-E11424D1520E}" type="presOf" srcId="{655BD8D2-9C16-4599-9E47-CCC3D9ADA452}" destId="{F33B4DCB-F32C-4914-B978-E7227F7D215F}" srcOrd="1" destOrd="0" presId="urn:microsoft.com/office/officeart/2005/8/layout/orgChart1"/>
    <dgm:cxn modelId="{C404D56C-CB0E-4CB9-801A-4A1FE68BEA2D}" type="presOf" srcId="{80389B46-64ED-41FA-9CA0-FFAC1F04B011}" destId="{78BA424A-DCAC-4683-9E8D-9886BDEF6FDF}" srcOrd="1" destOrd="0" presId="urn:microsoft.com/office/officeart/2005/8/layout/orgChart1"/>
    <dgm:cxn modelId="{FD675F76-AFEA-4E6C-BB5D-8002C0082EB3}" srcId="{2061C0BA-C63B-4815-9847-9E14BCE36F18}" destId="{9BA4CBEE-3301-47D3-8906-FE8A2BB76D39}" srcOrd="0" destOrd="0" parTransId="{062F092C-28B1-474E-9E22-CB29EDE373EE}" sibTransId="{187EE8FC-8CD8-4842-ACD3-68F6399918A3}"/>
    <dgm:cxn modelId="{96B60B79-3682-4B1D-815E-353A4206525F}" type="presOf" srcId="{2061C0BA-C63B-4815-9847-9E14BCE36F18}" destId="{276028B5-DB6F-49B1-8ABC-8731678FB781}" srcOrd="0" destOrd="0" presId="urn:microsoft.com/office/officeart/2005/8/layout/orgChart1"/>
    <dgm:cxn modelId="{C7A2C07D-6E54-48DF-9380-25CECB8451E1}" type="presOf" srcId="{1CA8CBD4-D178-4C67-86B4-6F2BD67A2822}" destId="{B5EB204B-2926-40D1-A23B-4E6FA8AE20A4}" srcOrd="1" destOrd="0" presId="urn:microsoft.com/office/officeart/2005/8/layout/orgChart1"/>
    <dgm:cxn modelId="{2549DB7F-D5C9-4F85-8CAE-27C563524906}" type="presOf" srcId="{2B328201-7A6A-4F34-8A33-36A8C6D2B197}" destId="{DF066863-932B-47E1-85B1-5A7E2DA21B41}" srcOrd="0" destOrd="0" presId="urn:microsoft.com/office/officeart/2005/8/layout/orgChart1"/>
    <dgm:cxn modelId="{EF166981-7FA6-47F2-B8FC-981ECCFD659D}" type="presOf" srcId="{E303592E-C7AF-4992-BAF0-89C7EADB6F26}" destId="{CE9F561B-009C-495B-B2C4-D4324575C9E5}" srcOrd="1" destOrd="0" presId="urn:microsoft.com/office/officeart/2005/8/layout/orgChart1"/>
    <dgm:cxn modelId="{8ECA9988-A314-4ACF-9B8A-6558F433C0BF}" type="presOf" srcId="{2E18DD4C-7F8D-49CA-A804-E181B2C14F63}" destId="{6320A80E-C0C3-4C71-8EF7-D3B13EA8BA8F}" srcOrd="0" destOrd="0" presId="urn:microsoft.com/office/officeart/2005/8/layout/orgChart1"/>
    <dgm:cxn modelId="{E6E0B58F-493E-4800-9F69-05767F77A702}" type="presOf" srcId="{7AB3D67A-CE54-471B-A3E2-F91886476853}" destId="{AD787FC9-42BF-4293-8EB0-E372506E1890}" srcOrd="0" destOrd="0" presId="urn:microsoft.com/office/officeart/2005/8/layout/orgChart1"/>
    <dgm:cxn modelId="{2599969A-1D7D-494C-B784-63F7F301D958}" type="presOf" srcId="{0656510E-77CC-41F2-B24C-2B1CC9E7FD9A}" destId="{4F0D26BE-0347-4A48-A9A7-4B1AA64472E3}" srcOrd="1" destOrd="0" presId="urn:microsoft.com/office/officeart/2005/8/layout/orgChart1"/>
    <dgm:cxn modelId="{8993AE9F-483E-4507-B884-8072B3B32D81}" type="presOf" srcId="{062F092C-28B1-474E-9E22-CB29EDE373EE}" destId="{9BC2076C-BF56-450C-B7DE-633D1BD399F3}" srcOrd="0" destOrd="0" presId="urn:microsoft.com/office/officeart/2005/8/layout/orgChart1"/>
    <dgm:cxn modelId="{CE16EFA4-3961-4029-B6E8-9888A9939F1E}" type="presOf" srcId="{46DE2874-891A-4272-A5AA-6B93107845F1}" destId="{9B57C623-D08F-47BC-BD8D-3F4104CD1F0F}" srcOrd="1" destOrd="0" presId="urn:microsoft.com/office/officeart/2005/8/layout/orgChart1"/>
    <dgm:cxn modelId="{1DAC02A6-3648-4814-905F-1BD3118AE6E7}" type="presOf" srcId="{BA0BE6F4-72A9-4D5C-A800-447C7FA65E5B}" destId="{5BCC9DC8-0002-499D-9076-1AB2B5BBB4BA}" srcOrd="0" destOrd="0" presId="urn:microsoft.com/office/officeart/2005/8/layout/orgChart1"/>
    <dgm:cxn modelId="{E8A99BA7-2BC3-48C9-BE04-83EA3B9934D0}" type="presOf" srcId="{4732D9EC-AF46-4980-A431-E142C50534C1}" destId="{EA0CBF1F-7A76-4B81-BADB-5E5C44DF28FA}" srcOrd="0" destOrd="0" presId="urn:microsoft.com/office/officeart/2005/8/layout/orgChart1"/>
    <dgm:cxn modelId="{9BC060AB-A9FA-4F91-B2C1-CD9464306916}" type="presOf" srcId="{BA01C43B-B88E-4749-8276-3E45DD534B11}" destId="{0A5E7458-F952-4FC5-AF6E-7FFEEA36FBD8}" srcOrd="0" destOrd="0" presId="urn:microsoft.com/office/officeart/2005/8/layout/orgChart1"/>
    <dgm:cxn modelId="{E2FBF2AC-CCCD-43D3-B304-329AC108E480}" type="presOf" srcId="{40F0718C-83D9-44C4-8782-B592A5E3B2AC}" destId="{DF95DD14-302D-489E-B7A0-C40C13E2E0ED}" srcOrd="0" destOrd="0" presId="urn:microsoft.com/office/officeart/2005/8/layout/orgChart1"/>
    <dgm:cxn modelId="{F47DD1AD-3442-4F30-9A26-5D62A2D8746D}" type="presOf" srcId="{9BA4CBEE-3301-47D3-8906-FE8A2BB76D39}" destId="{AA1B240C-B50A-4BB9-B91C-EE44F09AB557}" srcOrd="0" destOrd="0" presId="urn:microsoft.com/office/officeart/2005/8/layout/orgChart1"/>
    <dgm:cxn modelId="{DD5BB5B2-355B-4729-BDAF-B31B0EAC9E32}" srcId="{0C864DCF-BDEF-4559-9780-8FFEFE1AA621}" destId="{2E18DD4C-7F8D-49CA-A804-E181B2C14F63}" srcOrd="0" destOrd="0" parTransId="{5208DB0B-9E2E-4DC9-ACB1-D2882831E3FD}" sibTransId="{93F958C9-6407-41B5-9714-F9C95D2CA992}"/>
    <dgm:cxn modelId="{D58AD6B8-71F6-41B0-9258-A8A2ACEC0CBC}" type="presOf" srcId="{533F1AD5-5325-4B16-B9EC-890E2D00D585}" destId="{DD6C2201-177A-4CE3-B3AC-E7277CF6F2E2}" srcOrd="1" destOrd="0" presId="urn:microsoft.com/office/officeart/2005/8/layout/orgChart1"/>
    <dgm:cxn modelId="{A69279C4-C5C3-4AAC-B8FC-294A44C93F11}" srcId="{2B328201-7A6A-4F34-8A33-36A8C6D2B197}" destId="{80389B46-64ED-41FA-9CA0-FFAC1F04B011}" srcOrd="1" destOrd="0" parTransId="{50337F35-38AD-46D3-9515-214C353BE3F0}" sibTransId="{EC65B9BF-9781-4556-8241-C6E01CDE9F3E}"/>
    <dgm:cxn modelId="{0511EAC6-C3D7-4A01-8D49-221EAD772529}" type="presOf" srcId="{2061C0BA-C63B-4815-9847-9E14BCE36F18}" destId="{6837E004-A57A-4974-8725-0A0DA658E24A}" srcOrd="1" destOrd="0" presId="urn:microsoft.com/office/officeart/2005/8/layout/orgChart1"/>
    <dgm:cxn modelId="{BEF77CCB-A5B1-4861-AA3A-38CE1E3BFAF4}" srcId="{0C864DCF-BDEF-4559-9780-8FFEFE1AA621}" destId="{E303592E-C7AF-4992-BAF0-89C7EADB6F26}" srcOrd="1" destOrd="0" parTransId="{40F0718C-83D9-44C4-8782-B592A5E3B2AC}" sibTransId="{FEEF8981-0C8F-4133-8218-9860A6D458AF}"/>
    <dgm:cxn modelId="{21CE79CE-3551-4877-8044-14658425F6DB}" type="presOf" srcId="{1CA8CBD4-D178-4C67-86B4-6F2BD67A2822}" destId="{ADBCE3DD-3BBD-4170-904C-5BF58440F410}" srcOrd="0" destOrd="0" presId="urn:microsoft.com/office/officeart/2005/8/layout/orgChart1"/>
    <dgm:cxn modelId="{8FE5E2E0-8FFF-4090-A0D5-0B83C48ED218}" type="presOf" srcId="{B97A4658-A2AC-4F55-9C8E-E1A15D531E9D}" destId="{BE097184-36BD-4070-80EB-2236AD0C86B2}" srcOrd="1" destOrd="0" presId="urn:microsoft.com/office/officeart/2005/8/layout/orgChart1"/>
    <dgm:cxn modelId="{BCD4D8E6-1213-4D26-B9B6-B832CC60827D}" type="presOf" srcId="{9E6E68E5-03B8-4D5B-9374-7AF3E759BF73}" destId="{F57E41F1-33D8-4ECC-B52A-97AAA355377F}" srcOrd="0" destOrd="0" presId="urn:microsoft.com/office/officeart/2005/8/layout/orgChart1"/>
    <dgm:cxn modelId="{BD4F6EE8-1CD4-4456-B045-38B7BAFA4E3A}" type="presOf" srcId="{2E18DD4C-7F8D-49CA-A804-E181B2C14F63}" destId="{6B20C6DC-15EF-4979-A966-0437897F1611}" srcOrd="1" destOrd="0" presId="urn:microsoft.com/office/officeart/2005/8/layout/orgChart1"/>
    <dgm:cxn modelId="{037510E9-ED2A-4240-8DEC-C02AC5CBC4ED}" type="presOf" srcId="{97483AE9-8308-4562-85FB-DA4FC98F9628}" destId="{014F773D-C489-46C6-99D9-FC479544148B}" srcOrd="0" destOrd="0" presId="urn:microsoft.com/office/officeart/2005/8/layout/orgChart1"/>
    <dgm:cxn modelId="{6DA2C7F5-DA7D-471D-B813-6BB985E56AC2}" type="presOf" srcId="{BA0BE6F4-72A9-4D5C-A800-447C7FA65E5B}" destId="{9FEE4CA7-0CDA-44C8-8746-89CB59386A26}" srcOrd="1" destOrd="0" presId="urn:microsoft.com/office/officeart/2005/8/layout/orgChart1"/>
    <dgm:cxn modelId="{B7FE83FA-DD3B-4457-B26B-F7686E3C6087}" type="presOf" srcId="{0656510E-77CC-41F2-B24C-2B1CC9E7FD9A}" destId="{733DFAF1-DDAE-4B0E-A7EB-0B8D7E27B55B}" srcOrd="0" destOrd="0" presId="urn:microsoft.com/office/officeart/2005/8/layout/orgChart1"/>
    <dgm:cxn modelId="{23FFBDFD-EDE0-4B3C-AB7F-0E5E34DFA55D}" type="presOf" srcId="{700FEE8C-84D5-4CA2-B20B-F4BB8FB555FB}" destId="{84C93C38-EE0D-4AC0-84A1-F73CDDC366A3}" srcOrd="0" destOrd="0" presId="urn:microsoft.com/office/officeart/2005/8/layout/orgChart1"/>
    <dgm:cxn modelId="{894072FF-4FFE-4DBD-8B00-1EAC71CED963}" srcId="{97483AE9-8308-4562-85FB-DA4FC98F9628}" destId="{0C864DCF-BDEF-4559-9780-8FFEFE1AA621}" srcOrd="0" destOrd="0" parTransId="{4732D9EC-AF46-4980-A431-E142C50534C1}" sibTransId="{F62C55AB-8AD5-450D-AE66-8EC89EB33578}"/>
    <dgm:cxn modelId="{2EF9CD34-DB4F-46F9-A11D-1846C96D0BEC}" type="presParOf" srcId="{F57E41F1-33D8-4ECC-B52A-97AAA355377F}" destId="{048EA3A1-9D1E-47CB-90E1-0D458847B93A}" srcOrd="0" destOrd="0" presId="urn:microsoft.com/office/officeart/2005/8/layout/orgChart1"/>
    <dgm:cxn modelId="{348A55EE-40DF-4CC9-B9E1-73E29CC27791}" type="presParOf" srcId="{048EA3A1-9D1E-47CB-90E1-0D458847B93A}" destId="{4CD71F95-37B9-4CE6-AA74-25102C6DAA0C}" srcOrd="0" destOrd="0" presId="urn:microsoft.com/office/officeart/2005/8/layout/orgChart1"/>
    <dgm:cxn modelId="{19AD4F0E-7F21-4905-AA55-28EE39CCF1BD}" type="presParOf" srcId="{4CD71F95-37B9-4CE6-AA74-25102C6DAA0C}" destId="{014F773D-C489-46C6-99D9-FC479544148B}" srcOrd="0" destOrd="0" presId="urn:microsoft.com/office/officeart/2005/8/layout/orgChart1"/>
    <dgm:cxn modelId="{16DF6C67-09FD-4446-A53B-37DF8F9E922F}" type="presParOf" srcId="{4CD71F95-37B9-4CE6-AA74-25102C6DAA0C}" destId="{20C692C0-1153-404E-83DB-9282BCB43747}" srcOrd="1" destOrd="0" presId="urn:microsoft.com/office/officeart/2005/8/layout/orgChart1"/>
    <dgm:cxn modelId="{6B3246FC-E04E-4457-AC7E-6B3A4C60184D}" type="presParOf" srcId="{048EA3A1-9D1E-47CB-90E1-0D458847B93A}" destId="{A46834D2-2028-408B-AC0D-0C1EDE2AD29C}" srcOrd="1" destOrd="0" presId="urn:microsoft.com/office/officeart/2005/8/layout/orgChart1"/>
    <dgm:cxn modelId="{371681EB-BB1E-4A0D-BA33-F1CBAC49D390}" type="presParOf" srcId="{A46834D2-2028-408B-AC0D-0C1EDE2AD29C}" destId="{EA0CBF1F-7A76-4B81-BADB-5E5C44DF28FA}" srcOrd="0" destOrd="0" presId="urn:microsoft.com/office/officeart/2005/8/layout/orgChart1"/>
    <dgm:cxn modelId="{63BE6AC6-50D5-4024-8659-17C5AECD0A0A}" type="presParOf" srcId="{A46834D2-2028-408B-AC0D-0C1EDE2AD29C}" destId="{06C02731-9EAB-45C4-98BF-E7A990E4ECA8}" srcOrd="1" destOrd="0" presId="urn:microsoft.com/office/officeart/2005/8/layout/orgChart1"/>
    <dgm:cxn modelId="{008B4540-A407-4642-B964-DD3F44B5E61C}" type="presParOf" srcId="{06C02731-9EAB-45C4-98BF-E7A990E4ECA8}" destId="{A74E2A0B-56CB-4A18-9A6B-9C912B5E9152}" srcOrd="0" destOrd="0" presId="urn:microsoft.com/office/officeart/2005/8/layout/orgChart1"/>
    <dgm:cxn modelId="{B5A61E74-7846-45A5-8D45-9BA5B7C9B951}" type="presParOf" srcId="{A74E2A0B-56CB-4A18-9A6B-9C912B5E9152}" destId="{0BF6A5A7-EB9F-4C40-AAAB-AF66224159CF}" srcOrd="0" destOrd="0" presId="urn:microsoft.com/office/officeart/2005/8/layout/orgChart1"/>
    <dgm:cxn modelId="{F4F11ED4-10FC-4464-BC6C-7F6D8A864169}" type="presParOf" srcId="{A74E2A0B-56CB-4A18-9A6B-9C912B5E9152}" destId="{8AEA49FD-3E8C-4C9C-BD37-2575D4244F9E}" srcOrd="1" destOrd="0" presId="urn:microsoft.com/office/officeart/2005/8/layout/orgChart1"/>
    <dgm:cxn modelId="{620E14A0-4196-496D-99B8-E2EB2DFFCBCD}" type="presParOf" srcId="{06C02731-9EAB-45C4-98BF-E7A990E4ECA8}" destId="{48892B72-40F6-460C-8390-A7C5F64BCF1C}" srcOrd="1" destOrd="0" presId="urn:microsoft.com/office/officeart/2005/8/layout/orgChart1"/>
    <dgm:cxn modelId="{8BA932BF-A501-46EA-9FCD-AB6E2777855A}" type="presParOf" srcId="{48892B72-40F6-460C-8390-A7C5F64BCF1C}" destId="{B520E5EA-BAB6-4F67-84F1-8C1F9E8A98A5}" srcOrd="0" destOrd="0" presId="urn:microsoft.com/office/officeart/2005/8/layout/orgChart1"/>
    <dgm:cxn modelId="{77A75444-F8BD-4418-A75A-8BE5A9E2BEEB}" type="presParOf" srcId="{48892B72-40F6-460C-8390-A7C5F64BCF1C}" destId="{3D6EBF60-6C39-4923-84C2-AB479BA50F65}" srcOrd="1" destOrd="0" presId="urn:microsoft.com/office/officeart/2005/8/layout/orgChart1"/>
    <dgm:cxn modelId="{E4B7C0D7-F848-4B05-A9DD-EFDF1C3323E1}" type="presParOf" srcId="{3D6EBF60-6C39-4923-84C2-AB479BA50F65}" destId="{2DDCC7C3-6099-4C0D-B1EC-F3FB63C559AE}" srcOrd="0" destOrd="0" presId="urn:microsoft.com/office/officeart/2005/8/layout/orgChart1"/>
    <dgm:cxn modelId="{BB18A348-510A-450F-8561-10ABCCA35EC5}" type="presParOf" srcId="{2DDCC7C3-6099-4C0D-B1EC-F3FB63C559AE}" destId="{6320A80E-C0C3-4C71-8EF7-D3B13EA8BA8F}" srcOrd="0" destOrd="0" presId="urn:microsoft.com/office/officeart/2005/8/layout/orgChart1"/>
    <dgm:cxn modelId="{DB1845F4-6464-4168-BA93-3DA05D6A8F7B}" type="presParOf" srcId="{2DDCC7C3-6099-4C0D-B1EC-F3FB63C559AE}" destId="{6B20C6DC-15EF-4979-A966-0437897F1611}" srcOrd="1" destOrd="0" presId="urn:microsoft.com/office/officeart/2005/8/layout/orgChart1"/>
    <dgm:cxn modelId="{E6028AC8-CF43-4371-A35E-702086370EC1}" type="presParOf" srcId="{3D6EBF60-6C39-4923-84C2-AB479BA50F65}" destId="{A6676827-5242-4149-B841-08A5885AFC37}" srcOrd="1" destOrd="0" presId="urn:microsoft.com/office/officeart/2005/8/layout/orgChart1"/>
    <dgm:cxn modelId="{C9000FB0-A27E-4D30-BC2A-999389B7F53C}" type="presParOf" srcId="{3D6EBF60-6C39-4923-84C2-AB479BA50F65}" destId="{2CAC2F00-E754-4C93-A555-621354EA85EC}" srcOrd="2" destOrd="0" presId="urn:microsoft.com/office/officeart/2005/8/layout/orgChart1"/>
    <dgm:cxn modelId="{639730D9-8B9F-42C0-9B0D-2D358F6B3EDA}" type="presParOf" srcId="{48892B72-40F6-460C-8390-A7C5F64BCF1C}" destId="{DF95DD14-302D-489E-B7A0-C40C13E2E0ED}" srcOrd="2" destOrd="0" presId="urn:microsoft.com/office/officeart/2005/8/layout/orgChart1"/>
    <dgm:cxn modelId="{B13C4EBB-0124-4387-9F16-4C8255AEA6C6}" type="presParOf" srcId="{48892B72-40F6-460C-8390-A7C5F64BCF1C}" destId="{099735CA-7483-428E-BFD2-48A3EB0E6990}" srcOrd="3" destOrd="0" presId="urn:microsoft.com/office/officeart/2005/8/layout/orgChart1"/>
    <dgm:cxn modelId="{FF9ECF1F-35F5-479A-96C9-2FEC001EE72A}" type="presParOf" srcId="{099735CA-7483-428E-BFD2-48A3EB0E6990}" destId="{AB4E7F9C-0067-4B61-AA67-3D9BED0A4FA1}" srcOrd="0" destOrd="0" presId="urn:microsoft.com/office/officeart/2005/8/layout/orgChart1"/>
    <dgm:cxn modelId="{17EE3DBC-D2C9-4C2D-857E-997B3045D16B}" type="presParOf" srcId="{AB4E7F9C-0067-4B61-AA67-3D9BED0A4FA1}" destId="{48B3B04D-29E2-4ED3-B372-20328E6D2241}" srcOrd="0" destOrd="0" presId="urn:microsoft.com/office/officeart/2005/8/layout/orgChart1"/>
    <dgm:cxn modelId="{7353F5C9-7878-4F32-916F-66D24D860295}" type="presParOf" srcId="{AB4E7F9C-0067-4B61-AA67-3D9BED0A4FA1}" destId="{CE9F561B-009C-495B-B2C4-D4324575C9E5}" srcOrd="1" destOrd="0" presId="urn:microsoft.com/office/officeart/2005/8/layout/orgChart1"/>
    <dgm:cxn modelId="{211F053C-EC31-4BAD-B122-BB16529B03E6}" type="presParOf" srcId="{099735CA-7483-428E-BFD2-48A3EB0E6990}" destId="{4A68CCE9-B372-4A0F-B1ED-72DE4AC02B23}" srcOrd="1" destOrd="0" presId="urn:microsoft.com/office/officeart/2005/8/layout/orgChart1"/>
    <dgm:cxn modelId="{6AD17BFA-3F5D-4F2D-9681-0044AEBA70DC}" type="presParOf" srcId="{4A68CCE9-B372-4A0F-B1ED-72DE4AC02B23}" destId="{84C93C38-EE0D-4AC0-84A1-F73CDDC366A3}" srcOrd="0" destOrd="0" presId="urn:microsoft.com/office/officeart/2005/8/layout/orgChart1"/>
    <dgm:cxn modelId="{4691215F-7A8E-47F6-9F72-C40A58F61AE6}" type="presParOf" srcId="{4A68CCE9-B372-4A0F-B1ED-72DE4AC02B23}" destId="{FE2C9117-3E12-40C1-86CB-1DE22C299DA2}" srcOrd="1" destOrd="0" presId="urn:microsoft.com/office/officeart/2005/8/layout/orgChart1"/>
    <dgm:cxn modelId="{19FAC6B0-822C-4FB4-95C5-9BF47EAD89EF}" type="presParOf" srcId="{FE2C9117-3E12-40C1-86CB-1DE22C299DA2}" destId="{90609A87-0FEC-43ED-B5D3-2C17280B4CD5}" srcOrd="0" destOrd="0" presId="urn:microsoft.com/office/officeart/2005/8/layout/orgChart1"/>
    <dgm:cxn modelId="{400F4577-18DC-4F8E-9A6F-70106B2EA83E}" type="presParOf" srcId="{90609A87-0FEC-43ED-B5D3-2C17280B4CD5}" destId="{ADBCE3DD-3BBD-4170-904C-5BF58440F410}" srcOrd="0" destOrd="0" presId="urn:microsoft.com/office/officeart/2005/8/layout/orgChart1"/>
    <dgm:cxn modelId="{09ADD605-38CB-4608-845C-AB1CBC6BEAC9}" type="presParOf" srcId="{90609A87-0FEC-43ED-B5D3-2C17280B4CD5}" destId="{B5EB204B-2926-40D1-A23B-4E6FA8AE20A4}" srcOrd="1" destOrd="0" presId="urn:microsoft.com/office/officeart/2005/8/layout/orgChart1"/>
    <dgm:cxn modelId="{604A8412-C738-4C36-8486-5F80BCEF037E}" type="presParOf" srcId="{FE2C9117-3E12-40C1-86CB-1DE22C299DA2}" destId="{9FA4E708-8073-4554-93C4-4E83A09B857E}" srcOrd="1" destOrd="0" presId="urn:microsoft.com/office/officeart/2005/8/layout/orgChart1"/>
    <dgm:cxn modelId="{E13F0705-26D4-4435-9908-ED357D15F97A}" type="presParOf" srcId="{FE2C9117-3E12-40C1-86CB-1DE22C299DA2}" destId="{CA7CC66E-2EF0-44A7-862E-0E9FCF424112}" srcOrd="2" destOrd="0" presId="urn:microsoft.com/office/officeart/2005/8/layout/orgChart1"/>
    <dgm:cxn modelId="{3EEF2D85-559B-47CA-A1E5-A08CC91ED82D}" type="presParOf" srcId="{4A68CCE9-B372-4A0F-B1ED-72DE4AC02B23}" destId="{6E4822C6-7D01-41AF-854B-A5F7FF350AB6}" srcOrd="2" destOrd="0" presId="urn:microsoft.com/office/officeart/2005/8/layout/orgChart1"/>
    <dgm:cxn modelId="{37B9A00F-D837-481E-9B33-173FB131E867}" type="presParOf" srcId="{4A68CCE9-B372-4A0F-B1ED-72DE4AC02B23}" destId="{EE167241-918E-44FD-B46C-077921214277}" srcOrd="3" destOrd="0" presId="urn:microsoft.com/office/officeart/2005/8/layout/orgChart1"/>
    <dgm:cxn modelId="{7B64800D-2180-4D13-A6A6-26F47216A092}" type="presParOf" srcId="{EE167241-918E-44FD-B46C-077921214277}" destId="{89AFD4F7-9D90-4D08-9AD0-DC61BA47E841}" srcOrd="0" destOrd="0" presId="urn:microsoft.com/office/officeart/2005/8/layout/orgChart1"/>
    <dgm:cxn modelId="{55D1CB51-A30E-4147-8327-A728CC880D1A}" type="presParOf" srcId="{89AFD4F7-9D90-4D08-9AD0-DC61BA47E841}" destId="{D0B5A72E-C881-4F24-9856-D10721811B12}" srcOrd="0" destOrd="0" presId="urn:microsoft.com/office/officeart/2005/8/layout/orgChart1"/>
    <dgm:cxn modelId="{D689094F-BB21-4D4F-A8B8-FDB53CD8FE76}" type="presParOf" srcId="{89AFD4F7-9D90-4D08-9AD0-DC61BA47E841}" destId="{9B57C623-D08F-47BC-BD8D-3F4104CD1F0F}" srcOrd="1" destOrd="0" presId="urn:microsoft.com/office/officeart/2005/8/layout/orgChart1"/>
    <dgm:cxn modelId="{FD34F27E-55A0-4798-8F78-593CFE7FE695}" type="presParOf" srcId="{EE167241-918E-44FD-B46C-077921214277}" destId="{3A6EF8ED-A052-4C41-95A2-3A3818542770}" srcOrd="1" destOrd="0" presId="urn:microsoft.com/office/officeart/2005/8/layout/orgChart1"/>
    <dgm:cxn modelId="{542EEE25-3736-43F8-B501-79AAF3B07BED}" type="presParOf" srcId="{EE167241-918E-44FD-B46C-077921214277}" destId="{28542462-9BB1-4206-B560-8A332CECBC41}" srcOrd="2" destOrd="0" presId="urn:microsoft.com/office/officeart/2005/8/layout/orgChart1"/>
    <dgm:cxn modelId="{DA5CED24-EB59-4811-8CD6-F3BE6EF5EE9B}" type="presParOf" srcId="{099735CA-7483-428E-BFD2-48A3EB0E6990}" destId="{BEEFBB22-C6D9-43FB-B5FB-EAA5B60641B5}" srcOrd="2" destOrd="0" presId="urn:microsoft.com/office/officeart/2005/8/layout/orgChart1"/>
    <dgm:cxn modelId="{E41315CF-FB06-4098-A1F9-3171D498AC22}" type="presParOf" srcId="{06C02731-9EAB-45C4-98BF-E7A990E4ECA8}" destId="{4A3160B3-392F-43DE-B4A4-5689493D0E0D}" srcOrd="2" destOrd="0" presId="urn:microsoft.com/office/officeart/2005/8/layout/orgChart1"/>
    <dgm:cxn modelId="{4E229CEC-503B-4481-BEA7-A57F96D9E4EB}" type="presParOf" srcId="{A46834D2-2028-408B-AC0D-0C1EDE2AD29C}" destId="{60B8998E-D78A-433C-AA29-D8A32C3A14EC}" srcOrd="2" destOrd="0" presId="urn:microsoft.com/office/officeart/2005/8/layout/orgChart1"/>
    <dgm:cxn modelId="{E6C38A0D-057A-4B6A-A0F6-FEE480128EC5}" type="presParOf" srcId="{A46834D2-2028-408B-AC0D-0C1EDE2AD29C}" destId="{B90B8B33-4090-4242-A0B3-FE81C499A2CF}" srcOrd="3" destOrd="0" presId="urn:microsoft.com/office/officeart/2005/8/layout/orgChart1"/>
    <dgm:cxn modelId="{05150C5E-0BF6-4505-9CE9-CF67A1690B02}" type="presParOf" srcId="{B90B8B33-4090-4242-A0B3-FE81C499A2CF}" destId="{9C6A9514-177C-42BA-9BAD-E884016B74DE}" srcOrd="0" destOrd="0" presId="urn:microsoft.com/office/officeart/2005/8/layout/orgChart1"/>
    <dgm:cxn modelId="{F1484E24-1833-4254-ACAF-165D3375B7A1}" type="presParOf" srcId="{9C6A9514-177C-42BA-9BAD-E884016B74DE}" destId="{DF066863-932B-47E1-85B1-5A7E2DA21B41}" srcOrd="0" destOrd="0" presId="urn:microsoft.com/office/officeart/2005/8/layout/orgChart1"/>
    <dgm:cxn modelId="{2956F6D5-C647-43B2-BE78-C4ED1C59448F}" type="presParOf" srcId="{9C6A9514-177C-42BA-9BAD-E884016B74DE}" destId="{DF8D532C-76AE-41CE-9BB5-CEF3E896EB0C}" srcOrd="1" destOrd="0" presId="urn:microsoft.com/office/officeart/2005/8/layout/orgChart1"/>
    <dgm:cxn modelId="{9639D962-4C04-48CC-ACAC-E7764EE10A8E}" type="presParOf" srcId="{B90B8B33-4090-4242-A0B3-FE81C499A2CF}" destId="{632AD86F-29E4-485A-98C7-AD612C8C8CA0}" srcOrd="1" destOrd="0" presId="urn:microsoft.com/office/officeart/2005/8/layout/orgChart1"/>
    <dgm:cxn modelId="{772D8658-4A6B-4BC0-BA0C-6E567079B349}" type="presParOf" srcId="{632AD86F-29E4-485A-98C7-AD612C8C8CA0}" destId="{0A5E7458-F952-4FC5-AF6E-7FFEEA36FBD8}" srcOrd="0" destOrd="0" presId="urn:microsoft.com/office/officeart/2005/8/layout/orgChart1"/>
    <dgm:cxn modelId="{5E592636-BB2D-4A70-A519-40910DB561E3}" type="presParOf" srcId="{632AD86F-29E4-485A-98C7-AD612C8C8CA0}" destId="{9086C0EA-EB94-43CD-B4F5-8DB901876363}" srcOrd="1" destOrd="0" presId="urn:microsoft.com/office/officeart/2005/8/layout/orgChart1"/>
    <dgm:cxn modelId="{9D03FD3E-22B7-43D0-A046-933CF50B0549}" type="presParOf" srcId="{9086C0EA-EB94-43CD-B4F5-8DB901876363}" destId="{C74B80A2-A83C-43C6-94B3-1667AF3545A4}" srcOrd="0" destOrd="0" presId="urn:microsoft.com/office/officeart/2005/8/layout/orgChart1"/>
    <dgm:cxn modelId="{E519011E-DA36-49C5-ABB8-2BC21FD913A4}" type="presParOf" srcId="{C74B80A2-A83C-43C6-94B3-1667AF3545A4}" destId="{276028B5-DB6F-49B1-8ABC-8731678FB781}" srcOrd="0" destOrd="0" presId="urn:microsoft.com/office/officeart/2005/8/layout/orgChart1"/>
    <dgm:cxn modelId="{6D92CE9C-D94E-474A-B24B-98375F11CA4C}" type="presParOf" srcId="{C74B80A2-A83C-43C6-94B3-1667AF3545A4}" destId="{6837E004-A57A-4974-8725-0A0DA658E24A}" srcOrd="1" destOrd="0" presId="urn:microsoft.com/office/officeart/2005/8/layout/orgChart1"/>
    <dgm:cxn modelId="{DAC48E35-ADDA-4AF2-9D6D-0367DF59FA60}" type="presParOf" srcId="{9086C0EA-EB94-43CD-B4F5-8DB901876363}" destId="{286C98CB-65CF-476A-8F2C-DF2ECC9BCFEA}" srcOrd="1" destOrd="0" presId="urn:microsoft.com/office/officeart/2005/8/layout/orgChart1"/>
    <dgm:cxn modelId="{A01871D9-DF65-454A-8585-41A7B66FB565}" type="presParOf" srcId="{286C98CB-65CF-476A-8F2C-DF2ECC9BCFEA}" destId="{9BC2076C-BF56-450C-B7DE-633D1BD399F3}" srcOrd="0" destOrd="0" presId="urn:microsoft.com/office/officeart/2005/8/layout/orgChart1"/>
    <dgm:cxn modelId="{EE5CC921-D8EC-4830-BF73-35BC1F4B5B74}" type="presParOf" srcId="{286C98CB-65CF-476A-8F2C-DF2ECC9BCFEA}" destId="{4ECBA596-F385-49CF-A86A-20434EC3F018}" srcOrd="1" destOrd="0" presId="urn:microsoft.com/office/officeart/2005/8/layout/orgChart1"/>
    <dgm:cxn modelId="{A519477A-785F-4516-AE00-3063552A8C88}" type="presParOf" srcId="{4ECBA596-F385-49CF-A86A-20434EC3F018}" destId="{4B3D7BE1-555E-4E66-9230-EF9524E70665}" srcOrd="0" destOrd="0" presId="urn:microsoft.com/office/officeart/2005/8/layout/orgChart1"/>
    <dgm:cxn modelId="{BF556F84-A691-4E2B-8960-32447AF81A34}" type="presParOf" srcId="{4B3D7BE1-555E-4E66-9230-EF9524E70665}" destId="{AA1B240C-B50A-4BB9-B91C-EE44F09AB557}" srcOrd="0" destOrd="0" presId="urn:microsoft.com/office/officeart/2005/8/layout/orgChart1"/>
    <dgm:cxn modelId="{3CB433F2-AE5F-4901-84C7-68D48561BBED}" type="presParOf" srcId="{4B3D7BE1-555E-4E66-9230-EF9524E70665}" destId="{0A87F17D-3881-4783-83A3-5C84C30FF2AF}" srcOrd="1" destOrd="0" presId="urn:microsoft.com/office/officeart/2005/8/layout/orgChart1"/>
    <dgm:cxn modelId="{2D84155A-3C6D-4DF0-B665-6D2C2EEEE2A6}" type="presParOf" srcId="{4ECBA596-F385-49CF-A86A-20434EC3F018}" destId="{EF76FB59-213A-4A29-B9EB-2F6A93014E2C}" srcOrd="1" destOrd="0" presId="urn:microsoft.com/office/officeart/2005/8/layout/orgChart1"/>
    <dgm:cxn modelId="{BEEF5C02-702D-40AF-986C-119B2BAD1969}" type="presParOf" srcId="{4ECBA596-F385-49CF-A86A-20434EC3F018}" destId="{4881510C-D363-4C2B-9672-ACED55851CC8}" srcOrd="2" destOrd="0" presId="urn:microsoft.com/office/officeart/2005/8/layout/orgChart1"/>
    <dgm:cxn modelId="{2A09B951-8B5C-4FAD-8221-97063DB8D6B6}" type="presParOf" srcId="{286C98CB-65CF-476A-8F2C-DF2ECC9BCFEA}" destId="{2D82959D-89D3-49C3-B90E-7939D2EBD594}" srcOrd="2" destOrd="0" presId="urn:microsoft.com/office/officeart/2005/8/layout/orgChart1"/>
    <dgm:cxn modelId="{C2E5FF7D-8AF4-4516-9350-5B48BAC32BE5}" type="presParOf" srcId="{286C98CB-65CF-476A-8F2C-DF2ECC9BCFEA}" destId="{59BE5334-FDE1-4F05-8B36-8F5515752433}" srcOrd="3" destOrd="0" presId="urn:microsoft.com/office/officeart/2005/8/layout/orgChart1"/>
    <dgm:cxn modelId="{54ED9509-3BF7-41AA-8A68-81CD9F1016CC}" type="presParOf" srcId="{59BE5334-FDE1-4F05-8B36-8F5515752433}" destId="{31685731-770A-460C-82C3-0F33F5351FC6}" srcOrd="0" destOrd="0" presId="urn:microsoft.com/office/officeart/2005/8/layout/orgChart1"/>
    <dgm:cxn modelId="{0BC343BD-66E3-426F-8C69-D2D71B1BBD46}" type="presParOf" srcId="{31685731-770A-460C-82C3-0F33F5351FC6}" destId="{768E6C5C-AD67-4DA9-8180-E176E03F307A}" srcOrd="0" destOrd="0" presId="urn:microsoft.com/office/officeart/2005/8/layout/orgChart1"/>
    <dgm:cxn modelId="{CF92C274-3395-423B-B0F6-86B3E72845AD}" type="presParOf" srcId="{31685731-770A-460C-82C3-0F33F5351FC6}" destId="{DD6C2201-177A-4CE3-B3AC-E7277CF6F2E2}" srcOrd="1" destOrd="0" presId="urn:microsoft.com/office/officeart/2005/8/layout/orgChart1"/>
    <dgm:cxn modelId="{E31A7E35-ABC1-428E-BCD6-42F339F80157}" type="presParOf" srcId="{59BE5334-FDE1-4F05-8B36-8F5515752433}" destId="{B9651F10-8ED8-4571-9E1B-88AC2CB3810F}" srcOrd="1" destOrd="0" presId="urn:microsoft.com/office/officeart/2005/8/layout/orgChart1"/>
    <dgm:cxn modelId="{DCA7263E-572B-4809-AA27-1B68401B6486}" type="presParOf" srcId="{59BE5334-FDE1-4F05-8B36-8F5515752433}" destId="{BDE6B883-88C0-47EA-982C-5E957E975095}" srcOrd="2" destOrd="0" presId="urn:microsoft.com/office/officeart/2005/8/layout/orgChart1"/>
    <dgm:cxn modelId="{7A53A115-B3EC-4DC4-85FF-9930CE03AF87}" type="presParOf" srcId="{9086C0EA-EB94-43CD-B4F5-8DB901876363}" destId="{592A4C2B-C7D5-461C-8FAB-14417EE366A1}" srcOrd="2" destOrd="0" presId="urn:microsoft.com/office/officeart/2005/8/layout/orgChart1"/>
    <dgm:cxn modelId="{CDC353F6-F87C-4021-A956-C5AB6D4256C3}" type="presParOf" srcId="{632AD86F-29E4-485A-98C7-AD612C8C8CA0}" destId="{661EA547-90D0-443C-A777-046FF381C546}" srcOrd="2" destOrd="0" presId="urn:microsoft.com/office/officeart/2005/8/layout/orgChart1"/>
    <dgm:cxn modelId="{8F4EF53F-7F3E-4528-AA60-F13B3EDB1CB2}" type="presParOf" srcId="{632AD86F-29E4-485A-98C7-AD612C8C8CA0}" destId="{5F85FFE8-AA42-484D-AC8F-5959ADECC849}" srcOrd="3" destOrd="0" presId="urn:microsoft.com/office/officeart/2005/8/layout/orgChart1"/>
    <dgm:cxn modelId="{08C87985-77AC-4491-988A-2A39B6076483}" type="presParOf" srcId="{5F85FFE8-AA42-484D-AC8F-5959ADECC849}" destId="{16351304-AED7-41FB-B766-521F79E9ECBD}" srcOrd="0" destOrd="0" presId="urn:microsoft.com/office/officeart/2005/8/layout/orgChart1"/>
    <dgm:cxn modelId="{EF5F360D-4DD1-4F33-91C6-AC2B85B11964}" type="presParOf" srcId="{16351304-AED7-41FB-B766-521F79E9ECBD}" destId="{5DC77710-7EC0-46F9-A1CB-0680F11800D2}" srcOrd="0" destOrd="0" presId="urn:microsoft.com/office/officeart/2005/8/layout/orgChart1"/>
    <dgm:cxn modelId="{22ECD4EB-1F94-4BCA-AD4D-F1490E826D8C}" type="presParOf" srcId="{16351304-AED7-41FB-B766-521F79E9ECBD}" destId="{78BA424A-DCAC-4683-9E8D-9886BDEF6FDF}" srcOrd="1" destOrd="0" presId="urn:microsoft.com/office/officeart/2005/8/layout/orgChart1"/>
    <dgm:cxn modelId="{8050F27A-647F-4C6B-97F5-E37484798E16}" type="presParOf" srcId="{5F85FFE8-AA42-484D-AC8F-5959ADECC849}" destId="{BFEA227E-6F70-4F3F-9797-07429C539487}" srcOrd="1" destOrd="0" presId="urn:microsoft.com/office/officeart/2005/8/layout/orgChart1"/>
    <dgm:cxn modelId="{3F3EACF4-E711-40B9-83DD-63D9DFBEF4E7}" type="presParOf" srcId="{BFEA227E-6F70-4F3F-9797-07429C539487}" destId="{AD787FC9-42BF-4293-8EB0-E372506E1890}" srcOrd="0" destOrd="0" presId="urn:microsoft.com/office/officeart/2005/8/layout/orgChart1"/>
    <dgm:cxn modelId="{D7316B3B-1F59-4555-BCE9-8108E28B8CCB}" type="presParOf" srcId="{BFEA227E-6F70-4F3F-9797-07429C539487}" destId="{DABE4134-8AAF-46A9-8FC0-53AAD738D913}" srcOrd="1" destOrd="0" presId="urn:microsoft.com/office/officeart/2005/8/layout/orgChart1"/>
    <dgm:cxn modelId="{33132ADB-CBDB-48CB-A260-27DB1C679656}" type="presParOf" srcId="{DABE4134-8AAF-46A9-8FC0-53AAD738D913}" destId="{01A86A68-2B32-47E7-AA45-243018242531}" srcOrd="0" destOrd="0" presId="urn:microsoft.com/office/officeart/2005/8/layout/orgChart1"/>
    <dgm:cxn modelId="{C3743298-2C9F-4C44-949A-8FFF7A5495CF}" type="presParOf" srcId="{01A86A68-2B32-47E7-AA45-243018242531}" destId="{61F346D3-4807-40B9-ADA8-26E42C27E061}" srcOrd="0" destOrd="0" presId="urn:microsoft.com/office/officeart/2005/8/layout/orgChart1"/>
    <dgm:cxn modelId="{2AA41FBA-B6F2-4376-9D79-794593A7B18A}" type="presParOf" srcId="{01A86A68-2B32-47E7-AA45-243018242531}" destId="{F33B4DCB-F32C-4914-B978-E7227F7D215F}" srcOrd="1" destOrd="0" presId="urn:microsoft.com/office/officeart/2005/8/layout/orgChart1"/>
    <dgm:cxn modelId="{F30A29EE-CAAF-4FF0-9397-B20985DE9FE4}" type="presParOf" srcId="{DABE4134-8AAF-46A9-8FC0-53AAD738D913}" destId="{25179FD4-323B-4D74-8080-4CDAEA63D60D}" srcOrd="1" destOrd="0" presId="urn:microsoft.com/office/officeart/2005/8/layout/orgChart1"/>
    <dgm:cxn modelId="{83351FA4-56E1-4CA0-83A4-4036C6C542FC}" type="presParOf" srcId="{DABE4134-8AAF-46A9-8FC0-53AAD738D913}" destId="{A2AC98DD-5363-4F7C-9C52-EB932AFD11A6}" srcOrd="2" destOrd="0" presId="urn:microsoft.com/office/officeart/2005/8/layout/orgChart1"/>
    <dgm:cxn modelId="{0D25C13A-A1F5-488A-A59A-3BB8664E7239}" type="presParOf" srcId="{BFEA227E-6F70-4F3F-9797-07429C539487}" destId="{01F90122-C56B-4CB1-99B6-8B14866C606F}" srcOrd="2" destOrd="0" presId="urn:microsoft.com/office/officeart/2005/8/layout/orgChart1"/>
    <dgm:cxn modelId="{4F167DDA-0B8E-4E88-9706-F8F9E553F831}" type="presParOf" srcId="{BFEA227E-6F70-4F3F-9797-07429C539487}" destId="{18A19047-52FE-457B-8F6E-9AE99EE597FB}" srcOrd="3" destOrd="0" presId="urn:microsoft.com/office/officeart/2005/8/layout/orgChart1"/>
    <dgm:cxn modelId="{5E7B6087-CA46-4574-93B2-378BF3CDC0C2}" type="presParOf" srcId="{18A19047-52FE-457B-8F6E-9AE99EE597FB}" destId="{32BD321B-959D-4A48-8B6A-0489D2C10B14}" srcOrd="0" destOrd="0" presId="urn:microsoft.com/office/officeart/2005/8/layout/orgChart1"/>
    <dgm:cxn modelId="{837BEF69-76AE-4AAD-B481-15761D33DCFB}" type="presParOf" srcId="{32BD321B-959D-4A48-8B6A-0489D2C10B14}" destId="{B9D9CD57-BFCD-4698-9EC0-5162F30E47D2}" srcOrd="0" destOrd="0" presId="urn:microsoft.com/office/officeart/2005/8/layout/orgChart1"/>
    <dgm:cxn modelId="{DBE852EA-F0A2-4F13-AE48-0854B07365D7}" type="presParOf" srcId="{32BD321B-959D-4A48-8B6A-0489D2C10B14}" destId="{BE097184-36BD-4070-80EB-2236AD0C86B2}" srcOrd="1" destOrd="0" presId="urn:microsoft.com/office/officeart/2005/8/layout/orgChart1"/>
    <dgm:cxn modelId="{FFCF1C64-F38F-4718-B0C6-AE5F6939244B}" type="presParOf" srcId="{18A19047-52FE-457B-8F6E-9AE99EE597FB}" destId="{AA9C8040-BB33-497F-A56C-B775DF2446F5}" srcOrd="1" destOrd="0" presId="urn:microsoft.com/office/officeart/2005/8/layout/orgChart1"/>
    <dgm:cxn modelId="{B4505611-C4D2-49F2-93C4-0B97E2373114}" type="presParOf" srcId="{18A19047-52FE-457B-8F6E-9AE99EE597FB}" destId="{917C2E95-B0DF-4F30-893C-1408BB2B3EC6}" srcOrd="2" destOrd="0" presId="urn:microsoft.com/office/officeart/2005/8/layout/orgChart1"/>
    <dgm:cxn modelId="{F2F3E327-1B0B-48BB-A629-68F20987BB9F}" type="presParOf" srcId="{5F85FFE8-AA42-484D-AC8F-5959ADECC849}" destId="{364E68E4-64C2-4859-854B-2A47BA202416}" srcOrd="2" destOrd="0" presId="urn:microsoft.com/office/officeart/2005/8/layout/orgChart1"/>
    <dgm:cxn modelId="{B562FF26-D2BF-4980-B0B6-EE13FC761201}" type="presParOf" srcId="{B90B8B33-4090-4242-A0B3-FE81C499A2CF}" destId="{9F4E46FA-2DF6-4210-AFBB-61F48C4E038F}" srcOrd="2" destOrd="0" presId="urn:microsoft.com/office/officeart/2005/8/layout/orgChart1"/>
    <dgm:cxn modelId="{A0BDB05E-7F20-42A4-B612-3221179D8797}" type="presParOf" srcId="{048EA3A1-9D1E-47CB-90E1-0D458847B93A}" destId="{79A9C53B-21E6-4EF0-AB12-9A106C3B8CFA}" srcOrd="2" destOrd="0" presId="urn:microsoft.com/office/officeart/2005/8/layout/orgChart1"/>
    <dgm:cxn modelId="{4BF938FE-3098-4295-8271-90CFCD9E6F3B}" type="presParOf" srcId="{F57E41F1-33D8-4ECC-B52A-97AAA355377F}" destId="{3419CB30-AC36-4B9D-96B8-F62A1C9BB44C}" srcOrd="1" destOrd="0" presId="urn:microsoft.com/office/officeart/2005/8/layout/orgChart1"/>
    <dgm:cxn modelId="{4A257D14-7DE9-493D-B084-37833E6720C6}" type="presParOf" srcId="{3419CB30-AC36-4B9D-96B8-F62A1C9BB44C}" destId="{D5997BC6-6123-4AE8-BC46-5F25C0616D81}" srcOrd="0" destOrd="0" presId="urn:microsoft.com/office/officeart/2005/8/layout/orgChart1"/>
    <dgm:cxn modelId="{3E09EA57-B969-4AA4-AA3D-D7D83EDFC49D}" type="presParOf" srcId="{D5997BC6-6123-4AE8-BC46-5F25C0616D81}" destId="{733DFAF1-DDAE-4B0E-A7EB-0B8D7E27B55B}" srcOrd="0" destOrd="0" presId="urn:microsoft.com/office/officeart/2005/8/layout/orgChart1"/>
    <dgm:cxn modelId="{C443FEE2-935E-49FE-9AD0-AEAAFEC8D4D4}" type="presParOf" srcId="{D5997BC6-6123-4AE8-BC46-5F25C0616D81}" destId="{4F0D26BE-0347-4A48-A9A7-4B1AA64472E3}" srcOrd="1" destOrd="0" presId="urn:microsoft.com/office/officeart/2005/8/layout/orgChart1"/>
    <dgm:cxn modelId="{5F9B5946-3062-460E-ADE7-373032772C4E}" type="presParOf" srcId="{3419CB30-AC36-4B9D-96B8-F62A1C9BB44C}" destId="{46508657-EB82-4977-A8A5-D0DC2BADEE37}" srcOrd="1" destOrd="0" presId="urn:microsoft.com/office/officeart/2005/8/layout/orgChart1"/>
    <dgm:cxn modelId="{9DC4061D-CB42-43DF-A2F0-9545A720AC1A}" type="presParOf" srcId="{3419CB30-AC36-4B9D-96B8-F62A1C9BB44C}" destId="{B3B6BFA1-F639-4334-9404-62E23A40C326}" srcOrd="2" destOrd="0" presId="urn:microsoft.com/office/officeart/2005/8/layout/orgChart1"/>
    <dgm:cxn modelId="{D2E3600B-0146-420C-9E01-87731100250A}" type="presParOf" srcId="{F57E41F1-33D8-4ECC-B52A-97AAA355377F}" destId="{87F32E22-CCC9-4CD9-B748-58BE0DEF7E26}" srcOrd="2" destOrd="0" presId="urn:microsoft.com/office/officeart/2005/8/layout/orgChart1"/>
    <dgm:cxn modelId="{171B4DFE-383F-4273-BCFE-0C731A636B41}" type="presParOf" srcId="{87F32E22-CCC9-4CD9-B748-58BE0DEF7E26}" destId="{2868B8EF-3DC9-41C4-BDDE-405655978EFB}" srcOrd="0" destOrd="0" presId="urn:microsoft.com/office/officeart/2005/8/layout/orgChart1"/>
    <dgm:cxn modelId="{BFF35189-107B-4E74-8A90-E9821B08A842}" type="presParOf" srcId="{2868B8EF-3DC9-41C4-BDDE-405655978EFB}" destId="{5BCC9DC8-0002-499D-9076-1AB2B5BBB4BA}" srcOrd="0" destOrd="0" presId="urn:microsoft.com/office/officeart/2005/8/layout/orgChart1"/>
    <dgm:cxn modelId="{F53213BA-B46F-4F31-BD63-7DE4AD55CA5A}" type="presParOf" srcId="{2868B8EF-3DC9-41C4-BDDE-405655978EFB}" destId="{9FEE4CA7-0CDA-44C8-8746-89CB59386A26}" srcOrd="1" destOrd="0" presId="urn:microsoft.com/office/officeart/2005/8/layout/orgChart1"/>
    <dgm:cxn modelId="{EC935AB8-5484-4CB1-AED0-CA32EC06768A}" type="presParOf" srcId="{87F32E22-CCC9-4CD9-B748-58BE0DEF7E26}" destId="{68289D6D-CF5A-488D-860C-AE36E6F7B4F4}" srcOrd="1" destOrd="0" presId="urn:microsoft.com/office/officeart/2005/8/layout/orgChart1"/>
    <dgm:cxn modelId="{66B3F5D9-8FC3-4ABD-8B62-C4FDB9D80DDE}" type="presParOf" srcId="{87F32E22-CCC9-4CD9-B748-58BE0DEF7E26}" destId="{38B1EE72-123A-408A-847C-345AC8B7CA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C6BE4B-5D4B-42C2-BB5D-057BFF0694D9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D23932E3-04BD-4E08-8D9A-EA5CFE100B16}">
      <dgm:prSet phldrT="[Text]"/>
      <dgm:spPr/>
      <dgm:t>
        <a:bodyPr/>
        <a:lstStyle/>
        <a:p>
          <a:r>
            <a:rPr lang="en-SG"/>
            <a:t>Analytics</a:t>
          </a:r>
        </a:p>
      </dgm:t>
    </dgm:pt>
    <dgm:pt modelId="{14BAE29A-0648-4B75-B20F-278B788A1CD9}" type="parTrans" cxnId="{D73B158D-3A81-4610-B4F7-D4DC440B896E}">
      <dgm:prSet/>
      <dgm:spPr/>
      <dgm:t>
        <a:bodyPr/>
        <a:lstStyle/>
        <a:p>
          <a:endParaRPr lang="en-SG"/>
        </a:p>
      </dgm:t>
    </dgm:pt>
    <dgm:pt modelId="{FFF286A9-B714-4D0E-9EE7-DE666100EB8C}" type="sibTrans" cxnId="{D73B158D-3A81-4610-B4F7-D4DC440B896E}">
      <dgm:prSet/>
      <dgm:spPr/>
      <dgm:t>
        <a:bodyPr/>
        <a:lstStyle/>
        <a:p>
          <a:endParaRPr lang="en-SG"/>
        </a:p>
      </dgm:t>
    </dgm:pt>
    <dgm:pt modelId="{229E3E89-9D1F-47F3-B992-D29D1019F6F5}">
      <dgm:prSet phldrT="[Text]"/>
      <dgm:spPr/>
      <dgm:t>
        <a:bodyPr/>
        <a:lstStyle/>
        <a:p>
          <a:r>
            <a:rPr lang="en-SG"/>
            <a:t>Prediction</a:t>
          </a:r>
        </a:p>
      </dgm:t>
    </dgm:pt>
    <dgm:pt modelId="{96342C22-61BE-4479-B8B6-B13E6EE88701}" type="parTrans" cxnId="{00352F79-23E4-4435-B848-272A9877CF4D}">
      <dgm:prSet/>
      <dgm:spPr/>
      <dgm:t>
        <a:bodyPr/>
        <a:lstStyle/>
        <a:p>
          <a:endParaRPr lang="en-SG"/>
        </a:p>
      </dgm:t>
    </dgm:pt>
    <dgm:pt modelId="{904EBD5C-5577-4FB5-8675-8EA84CB0AAB8}" type="sibTrans" cxnId="{00352F79-23E4-4435-B848-272A9877CF4D}">
      <dgm:prSet/>
      <dgm:spPr/>
      <dgm:t>
        <a:bodyPr/>
        <a:lstStyle/>
        <a:p>
          <a:endParaRPr lang="en-SG"/>
        </a:p>
      </dgm:t>
    </dgm:pt>
    <dgm:pt modelId="{47B39188-66A0-46C8-A439-0187663B59D0}">
      <dgm:prSet phldrT="[Text]"/>
      <dgm:spPr/>
      <dgm:t>
        <a:bodyPr/>
        <a:lstStyle/>
        <a:p>
          <a:r>
            <a:rPr lang="en-SG"/>
            <a:t>Automation</a:t>
          </a:r>
        </a:p>
      </dgm:t>
    </dgm:pt>
    <dgm:pt modelId="{26EB68E5-1D5E-4252-AA7A-D112AA9BC6B4}" type="parTrans" cxnId="{3FE255BF-A9A2-4925-9EEF-0A8407BE2EA2}">
      <dgm:prSet/>
      <dgm:spPr/>
      <dgm:t>
        <a:bodyPr/>
        <a:lstStyle/>
        <a:p>
          <a:endParaRPr lang="en-SG"/>
        </a:p>
      </dgm:t>
    </dgm:pt>
    <dgm:pt modelId="{F00289CD-8381-4AC1-B018-A96468843E86}" type="sibTrans" cxnId="{3FE255BF-A9A2-4925-9EEF-0A8407BE2EA2}">
      <dgm:prSet/>
      <dgm:spPr/>
      <dgm:t>
        <a:bodyPr/>
        <a:lstStyle/>
        <a:p>
          <a:endParaRPr lang="en-SG"/>
        </a:p>
      </dgm:t>
    </dgm:pt>
    <dgm:pt modelId="{3810A1A9-6FB6-4BAF-8A95-BA86EBD2D2D5}" type="pres">
      <dgm:prSet presAssocID="{1FC6BE4B-5D4B-42C2-BB5D-057BFF0694D9}" presName="compositeShape" presStyleCnt="0">
        <dgm:presLayoutVars>
          <dgm:chMax val="7"/>
          <dgm:dir/>
          <dgm:resizeHandles val="exact"/>
        </dgm:presLayoutVars>
      </dgm:prSet>
      <dgm:spPr/>
    </dgm:pt>
    <dgm:pt modelId="{AD42B493-59EA-4BA8-8FB9-1120915A0D43}" type="pres">
      <dgm:prSet presAssocID="{D23932E3-04BD-4E08-8D9A-EA5CFE100B16}" presName="circ1" presStyleLbl="vennNode1" presStyleIdx="0" presStyleCnt="3"/>
      <dgm:spPr/>
    </dgm:pt>
    <dgm:pt modelId="{E1FF6951-855C-451B-B3B7-C67C73A451CB}" type="pres">
      <dgm:prSet presAssocID="{D23932E3-04BD-4E08-8D9A-EA5CFE100B1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A2B0D0D-809A-4180-88D9-0747186BFF85}" type="pres">
      <dgm:prSet presAssocID="{229E3E89-9D1F-47F3-B992-D29D1019F6F5}" presName="circ2" presStyleLbl="vennNode1" presStyleIdx="1" presStyleCnt="3"/>
      <dgm:spPr/>
    </dgm:pt>
    <dgm:pt modelId="{DBB092D7-7017-4AE1-BB54-37007FF128E7}" type="pres">
      <dgm:prSet presAssocID="{229E3E89-9D1F-47F3-B992-D29D1019F6F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31F2B77-8C55-48DE-A932-0FED0EEA0510}" type="pres">
      <dgm:prSet presAssocID="{47B39188-66A0-46C8-A439-0187663B59D0}" presName="circ3" presStyleLbl="vennNode1" presStyleIdx="2" presStyleCnt="3"/>
      <dgm:spPr/>
    </dgm:pt>
    <dgm:pt modelId="{061E57E5-AD43-461B-B978-0B9B70CBC92D}" type="pres">
      <dgm:prSet presAssocID="{47B39188-66A0-46C8-A439-0187663B59D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1838709-310D-4BAC-BAB2-C8FF3A731629}" type="presOf" srcId="{1FC6BE4B-5D4B-42C2-BB5D-057BFF0694D9}" destId="{3810A1A9-6FB6-4BAF-8A95-BA86EBD2D2D5}" srcOrd="0" destOrd="0" presId="urn:microsoft.com/office/officeart/2005/8/layout/venn1"/>
    <dgm:cxn modelId="{86E3833E-AD60-4FA7-A177-E52862DAE15E}" type="presOf" srcId="{D23932E3-04BD-4E08-8D9A-EA5CFE100B16}" destId="{AD42B493-59EA-4BA8-8FB9-1120915A0D43}" srcOrd="0" destOrd="0" presId="urn:microsoft.com/office/officeart/2005/8/layout/venn1"/>
    <dgm:cxn modelId="{4446F640-2559-41E3-ABBB-80C8B0A0919D}" type="presOf" srcId="{229E3E89-9D1F-47F3-B992-D29D1019F6F5}" destId="{DBB092D7-7017-4AE1-BB54-37007FF128E7}" srcOrd="1" destOrd="0" presId="urn:microsoft.com/office/officeart/2005/8/layout/venn1"/>
    <dgm:cxn modelId="{00352F79-23E4-4435-B848-272A9877CF4D}" srcId="{1FC6BE4B-5D4B-42C2-BB5D-057BFF0694D9}" destId="{229E3E89-9D1F-47F3-B992-D29D1019F6F5}" srcOrd="1" destOrd="0" parTransId="{96342C22-61BE-4479-B8B6-B13E6EE88701}" sibTransId="{904EBD5C-5577-4FB5-8675-8EA84CB0AAB8}"/>
    <dgm:cxn modelId="{D953F18C-306B-4484-94AC-41B015D9A510}" type="presOf" srcId="{D23932E3-04BD-4E08-8D9A-EA5CFE100B16}" destId="{E1FF6951-855C-451B-B3B7-C67C73A451CB}" srcOrd="1" destOrd="0" presId="urn:microsoft.com/office/officeart/2005/8/layout/venn1"/>
    <dgm:cxn modelId="{D73B158D-3A81-4610-B4F7-D4DC440B896E}" srcId="{1FC6BE4B-5D4B-42C2-BB5D-057BFF0694D9}" destId="{D23932E3-04BD-4E08-8D9A-EA5CFE100B16}" srcOrd="0" destOrd="0" parTransId="{14BAE29A-0648-4B75-B20F-278B788A1CD9}" sibTransId="{FFF286A9-B714-4D0E-9EE7-DE666100EB8C}"/>
    <dgm:cxn modelId="{3FE255BF-A9A2-4925-9EEF-0A8407BE2EA2}" srcId="{1FC6BE4B-5D4B-42C2-BB5D-057BFF0694D9}" destId="{47B39188-66A0-46C8-A439-0187663B59D0}" srcOrd="2" destOrd="0" parTransId="{26EB68E5-1D5E-4252-AA7A-D112AA9BC6B4}" sibTransId="{F00289CD-8381-4AC1-B018-A96468843E86}"/>
    <dgm:cxn modelId="{1D163DD1-1B2F-4501-B7D0-83A3CB4AC8E7}" type="presOf" srcId="{229E3E89-9D1F-47F3-B992-D29D1019F6F5}" destId="{8A2B0D0D-809A-4180-88D9-0747186BFF85}" srcOrd="0" destOrd="0" presId="urn:microsoft.com/office/officeart/2005/8/layout/venn1"/>
    <dgm:cxn modelId="{A693EDEC-3C84-436D-8AFD-B7D2A61ED7F4}" type="presOf" srcId="{47B39188-66A0-46C8-A439-0187663B59D0}" destId="{061E57E5-AD43-461B-B978-0B9B70CBC92D}" srcOrd="1" destOrd="0" presId="urn:microsoft.com/office/officeart/2005/8/layout/venn1"/>
    <dgm:cxn modelId="{442872EF-0932-45F3-8938-0FD76A8A49DA}" type="presOf" srcId="{47B39188-66A0-46C8-A439-0187663B59D0}" destId="{B31F2B77-8C55-48DE-A932-0FED0EEA0510}" srcOrd="0" destOrd="0" presId="urn:microsoft.com/office/officeart/2005/8/layout/venn1"/>
    <dgm:cxn modelId="{C58D280A-9AA1-4B82-9BBF-0FE8A6410642}" type="presParOf" srcId="{3810A1A9-6FB6-4BAF-8A95-BA86EBD2D2D5}" destId="{AD42B493-59EA-4BA8-8FB9-1120915A0D43}" srcOrd="0" destOrd="0" presId="urn:microsoft.com/office/officeart/2005/8/layout/venn1"/>
    <dgm:cxn modelId="{DF9070CC-3BAC-467B-9820-C3C2AD5F9457}" type="presParOf" srcId="{3810A1A9-6FB6-4BAF-8A95-BA86EBD2D2D5}" destId="{E1FF6951-855C-451B-B3B7-C67C73A451CB}" srcOrd="1" destOrd="0" presId="urn:microsoft.com/office/officeart/2005/8/layout/venn1"/>
    <dgm:cxn modelId="{7792AD05-B677-4F73-A298-A092C5088210}" type="presParOf" srcId="{3810A1A9-6FB6-4BAF-8A95-BA86EBD2D2D5}" destId="{8A2B0D0D-809A-4180-88D9-0747186BFF85}" srcOrd="2" destOrd="0" presId="urn:microsoft.com/office/officeart/2005/8/layout/venn1"/>
    <dgm:cxn modelId="{78CD6073-9260-4DE9-978C-ECAB2D53579D}" type="presParOf" srcId="{3810A1A9-6FB6-4BAF-8A95-BA86EBD2D2D5}" destId="{DBB092D7-7017-4AE1-BB54-37007FF128E7}" srcOrd="3" destOrd="0" presId="urn:microsoft.com/office/officeart/2005/8/layout/venn1"/>
    <dgm:cxn modelId="{D68FDAD8-0C1C-4658-9493-98A09A3A58A8}" type="presParOf" srcId="{3810A1A9-6FB6-4BAF-8A95-BA86EBD2D2D5}" destId="{B31F2B77-8C55-48DE-A932-0FED0EEA0510}" srcOrd="4" destOrd="0" presId="urn:microsoft.com/office/officeart/2005/8/layout/venn1"/>
    <dgm:cxn modelId="{60BBC238-4EEF-41B4-B0BC-C8AB27355529}" type="presParOf" srcId="{3810A1A9-6FB6-4BAF-8A95-BA86EBD2D2D5}" destId="{061E57E5-AD43-461B-B978-0B9B70CBC92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C5F2B-1CDE-4851-898D-0B58332EE158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0F18007-0DA4-4250-83C5-DB1D6EF64F0C}">
      <dgm:prSet phldrT="[Text]"/>
      <dgm:spPr/>
      <dgm:t>
        <a:bodyPr/>
        <a:lstStyle/>
        <a:p>
          <a:r>
            <a:rPr lang="en-US"/>
            <a:t>AI and Big Data</a:t>
          </a:r>
          <a:endParaRPr lang="en-SG"/>
        </a:p>
      </dgm:t>
    </dgm:pt>
    <dgm:pt modelId="{8271F93F-B302-4F02-9B35-5FC01C697E1B}" type="parTrans" cxnId="{F8D134BA-C54E-41FE-9D70-2773DBDFB996}">
      <dgm:prSet/>
      <dgm:spPr/>
      <dgm:t>
        <a:bodyPr/>
        <a:lstStyle/>
        <a:p>
          <a:endParaRPr lang="en-SG"/>
        </a:p>
      </dgm:t>
    </dgm:pt>
    <dgm:pt modelId="{4E38A063-406C-4DB6-B09B-9471BC15CBD8}" type="sibTrans" cxnId="{F8D134BA-C54E-41FE-9D70-2773DBDFB996}">
      <dgm:prSet/>
      <dgm:spPr/>
      <dgm:t>
        <a:bodyPr/>
        <a:lstStyle/>
        <a:p>
          <a:endParaRPr lang="en-SG"/>
        </a:p>
      </dgm:t>
    </dgm:pt>
    <dgm:pt modelId="{E893F18E-859A-4DEF-8D94-AB6AFC37A382}">
      <dgm:prSet phldrT="[Text]"/>
      <dgm:spPr/>
      <dgm:t>
        <a:bodyPr/>
        <a:lstStyle/>
        <a:p>
          <a:r>
            <a:rPr lang="en-US"/>
            <a:t>Internet of Thing</a:t>
          </a:r>
          <a:endParaRPr lang="en-SG"/>
        </a:p>
      </dgm:t>
    </dgm:pt>
    <dgm:pt modelId="{FCF10528-6175-421C-B957-9686A6DCBB85}" type="parTrans" cxnId="{71D5FF2C-A249-4ABD-8BF1-4EA807FD9697}">
      <dgm:prSet/>
      <dgm:spPr/>
      <dgm:t>
        <a:bodyPr/>
        <a:lstStyle/>
        <a:p>
          <a:endParaRPr lang="en-SG"/>
        </a:p>
      </dgm:t>
    </dgm:pt>
    <dgm:pt modelId="{3C58364D-C809-4FC1-9A27-B9B631A983CA}" type="sibTrans" cxnId="{71D5FF2C-A249-4ABD-8BF1-4EA807FD9697}">
      <dgm:prSet/>
      <dgm:spPr/>
      <dgm:t>
        <a:bodyPr/>
        <a:lstStyle/>
        <a:p>
          <a:endParaRPr lang="en-SG"/>
        </a:p>
      </dgm:t>
    </dgm:pt>
    <dgm:pt modelId="{C73B25F2-6CAB-408D-9660-BC7217C8E91C}">
      <dgm:prSet phldrT="[Text]"/>
      <dgm:spPr/>
      <dgm:t>
        <a:bodyPr/>
        <a:lstStyle/>
        <a:p>
          <a:r>
            <a:rPr lang="en-US"/>
            <a:t>Robotic Process Engineering</a:t>
          </a:r>
          <a:endParaRPr lang="en-SG"/>
        </a:p>
      </dgm:t>
    </dgm:pt>
    <dgm:pt modelId="{5B575C49-E21D-4726-BC98-B30C7FF2A089}" type="parTrans" cxnId="{17E8D443-DA5F-4F4E-B0B3-A7523C47E20E}">
      <dgm:prSet/>
      <dgm:spPr/>
      <dgm:t>
        <a:bodyPr/>
        <a:lstStyle/>
        <a:p>
          <a:endParaRPr lang="en-SG"/>
        </a:p>
      </dgm:t>
    </dgm:pt>
    <dgm:pt modelId="{F2FA80F2-7505-4C61-8616-993F1AC74B71}" type="sibTrans" cxnId="{17E8D443-DA5F-4F4E-B0B3-A7523C47E20E}">
      <dgm:prSet/>
      <dgm:spPr/>
      <dgm:t>
        <a:bodyPr/>
        <a:lstStyle/>
        <a:p>
          <a:endParaRPr lang="en-SG"/>
        </a:p>
      </dgm:t>
    </dgm:pt>
    <dgm:pt modelId="{B282C04B-A01A-4E90-B948-4D3004D104E3}">
      <dgm:prSet phldrT="[Text]"/>
      <dgm:spPr/>
      <dgm:t>
        <a:bodyPr/>
        <a:lstStyle/>
        <a:p>
          <a:r>
            <a:rPr lang="en-US"/>
            <a:t>Block Chain</a:t>
          </a:r>
          <a:endParaRPr lang="en-SG"/>
        </a:p>
      </dgm:t>
    </dgm:pt>
    <dgm:pt modelId="{077FB9D7-063B-41F6-B535-329A78B33588}" type="parTrans" cxnId="{BD814D63-1B8B-4003-9085-C55DD7791C4A}">
      <dgm:prSet/>
      <dgm:spPr/>
      <dgm:t>
        <a:bodyPr/>
        <a:lstStyle/>
        <a:p>
          <a:endParaRPr lang="en-SG"/>
        </a:p>
      </dgm:t>
    </dgm:pt>
    <dgm:pt modelId="{AC215562-15C2-4D98-B262-DD4FA0C0E804}" type="sibTrans" cxnId="{BD814D63-1B8B-4003-9085-C55DD7791C4A}">
      <dgm:prSet/>
      <dgm:spPr/>
      <dgm:t>
        <a:bodyPr/>
        <a:lstStyle/>
        <a:p>
          <a:endParaRPr lang="en-SG"/>
        </a:p>
      </dgm:t>
    </dgm:pt>
    <dgm:pt modelId="{DDBC105C-6204-4915-B32E-D3FFABC2EEAC}">
      <dgm:prSet phldrT="[Text]"/>
      <dgm:spPr/>
      <dgm:t>
        <a:bodyPr/>
        <a:lstStyle/>
        <a:p>
          <a:r>
            <a:rPr lang="en-US"/>
            <a:t>AI &amp; Big Data</a:t>
          </a:r>
          <a:endParaRPr lang="en-SG"/>
        </a:p>
      </dgm:t>
    </dgm:pt>
    <dgm:pt modelId="{E030BAD1-2ED2-4B83-8A3C-AB3D6B67AC95}" type="parTrans" cxnId="{5450D08B-27EE-4AD8-A7FC-F0199D177E24}">
      <dgm:prSet/>
      <dgm:spPr/>
      <dgm:t>
        <a:bodyPr/>
        <a:lstStyle/>
        <a:p>
          <a:endParaRPr lang="en-SG"/>
        </a:p>
      </dgm:t>
    </dgm:pt>
    <dgm:pt modelId="{F8A2C1B3-EF95-4097-985E-9FD9BC137BB7}" type="sibTrans" cxnId="{5450D08B-27EE-4AD8-A7FC-F0199D177E24}">
      <dgm:prSet/>
      <dgm:spPr/>
      <dgm:t>
        <a:bodyPr/>
        <a:lstStyle/>
        <a:p>
          <a:endParaRPr lang="en-SG"/>
        </a:p>
      </dgm:t>
    </dgm:pt>
    <dgm:pt modelId="{EAAC488C-5966-4CE8-8791-40BA03861E61}">
      <dgm:prSet phldrT="[Text]"/>
      <dgm:spPr/>
      <dgm:t>
        <a:bodyPr/>
        <a:lstStyle/>
        <a:p>
          <a:r>
            <a:rPr lang="en-US"/>
            <a:t>Cloud</a:t>
          </a:r>
          <a:endParaRPr lang="en-SG"/>
        </a:p>
      </dgm:t>
    </dgm:pt>
    <dgm:pt modelId="{1352E3A2-9B26-435A-B547-AF0ADE155AB0}" type="parTrans" cxnId="{321567A9-AF26-42DF-95BD-CE58EDFD5213}">
      <dgm:prSet/>
      <dgm:spPr/>
      <dgm:t>
        <a:bodyPr/>
        <a:lstStyle/>
        <a:p>
          <a:endParaRPr lang="en-SG"/>
        </a:p>
      </dgm:t>
    </dgm:pt>
    <dgm:pt modelId="{7E561002-8002-4914-A849-C23A27B4359B}" type="sibTrans" cxnId="{321567A9-AF26-42DF-95BD-CE58EDFD5213}">
      <dgm:prSet/>
      <dgm:spPr/>
      <dgm:t>
        <a:bodyPr/>
        <a:lstStyle/>
        <a:p>
          <a:endParaRPr lang="en-SG"/>
        </a:p>
      </dgm:t>
    </dgm:pt>
    <dgm:pt modelId="{9BB8F0B9-098A-4871-8EE1-F5EAD2026BD9}">
      <dgm:prSet phldrT="[Text]"/>
      <dgm:spPr/>
      <dgm:t>
        <a:bodyPr/>
        <a:lstStyle/>
        <a:p>
          <a:r>
            <a:rPr lang="en-US"/>
            <a:t>Natural Language Processing</a:t>
          </a:r>
          <a:endParaRPr lang="en-SG"/>
        </a:p>
      </dgm:t>
    </dgm:pt>
    <dgm:pt modelId="{3491587C-3C0C-4115-B771-36EB1ABF1DD0}" type="parTrans" cxnId="{187D64ED-AB38-4A09-80E6-DBF2F4C7211E}">
      <dgm:prSet/>
      <dgm:spPr/>
      <dgm:t>
        <a:bodyPr/>
        <a:lstStyle/>
        <a:p>
          <a:endParaRPr lang="en-SG"/>
        </a:p>
      </dgm:t>
    </dgm:pt>
    <dgm:pt modelId="{963E178F-52D2-4B81-898B-03BF3E6BD038}" type="sibTrans" cxnId="{187D64ED-AB38-4A09-80E6-DBF2F4C7211E}">
      <dgm:prSet/>
      <dgm:spPr/>
      <dgm:t>
        <a:bodyPr/>
        <a:lstStyle/>
        <a:p>
          <a:endParaRPr lang="en-SG"/>
        </a:p>
      </dgm:t>
    </dgm:pt>
    <dgm:pt modelId="{5EE1E164-5E29-4582-8CCE-9578FEA9EDEE}" type="pres">
      <dgm:prSet presAssocID="{3CFC5F2B-1CDE-4851-898D-0B58332EE15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A3BE012-6639-4449-9648-FE40597723A3}" type="pres">
      <dgm:prSet presAssocID="{B0F18007-0DA4-4250-83C5-DB1D6EF64F0C}" presName="centerShape" presStyleLbl="node0" presStyleIdx="0" presStyleCnt="1"/>
      <dgm:spPr/>
    </dgm:pt>
    <dgm:pt modelId="{2D1A9A4E-DA51-4B94-ADEA-5D73849E27A5}" type="pres">
      <dgm:prSet presAssocID="{FCF10528-6175-421C-B957-9686A6DCBB85}" presName="Name9" presStyleLbl="parChTrans1D2" presStyleIdx="0" presStyleCnt="6"/>
      <dgm:spPr/>
    </dgm:pt>
    <dgm:pt modelId="{924BF3E9-DE8E-4A71-8973-157355E3DD55}" type="pres">
      <dgm:prSet presAssocID="{FCF10528-6175-421C-B957-9686A6DCBB85}" presName="connTx" presStyleLbl="parChTrans1D2" presStyleIdx="0" presStyleCnt="6"/>
      <dgm:spPr/>
    </dgm:pt>
    <dgm:pt modelId="{B1676AE5-8640-4FAA-8033-5895021B0E11}" type="pres">
      <dgm:prSet presAssocID="{E893F18E-859A-4DEF-8D94-AB6AFC37A382}" presName="node" presStyleLbl="node1" presStyleIdx="0" presStyleCnt="6">
        <dgm:presLayoutVars>
          <dgm:bulletEnabled val="1"/>
        </dgm:presLayoutVars>
      </dgm:prSet>
      <dgm:spPr/>
    </dgm:pt>
    <dgm:pt modelId="{6E302D9A-BAB5-438C-9C47-8AEDB3C4D13F}" type="pres">
      <dgm:prSet presAssocID="{5B575C49-E21D-4726-BC98-B30C7FF2A089}" presName="Name9" presStyleLbl="parChTrans1D2" presStyleIdx="1" presStyleCnt="6"/>
      <dgm:spPr/>
    </dgm:pt>
    <dgm:pt modelId="{CDAAC190-19A4-429B-AA6E-5F07A54D6269}" type="pres">
      <dgm:prSet presAssocID="{5B575C49-E21D-4726-BC98-B30C7FF2A089}" presName="connTx" presStyleLbl="parChTrans1D2" presStyleIdx="1" presStyleCnt="6"/>
      <dgm:spPr/>
    </dgm:pt>
    <dgm:pt modelId="{3E70B3B1-6692-4F29-8DFC-B4C6C84FFCF5}" type="pres">
      <dgm:prSet presAssocID="{C73B25F2-6CAB-408D-9660-BC7217C8E91C}" presName="node" presStyleLbl="node1" presStyleIdx="1" presStyleCnt="6">
        <dgm:presLayoutVars>
          <dgm:bulletEnabled val="1"/>
        </dgm:presLayoutVars>
      </dgm:prSet>
      <dgm:spPr/>
    </dgm:pt>
    <dgm:pt modelId="{883C5694-8182-4AD1-AAEF-3821FA161030}" type="pres">
      <dgm:prSet presAssocID="{077FB9D7-063B-41F6-B535-329A78B33588}" presName="Name9" presStyleLbl="parChTrans1D2" presStyleIdx="2" presStyleCnt="6"/>
      <dgm:spPr/>
    </dgm:pt>
    <dgm:pt modelId="{DB058161-2E45-4600-8D5B-786829286421}" type="pres">
      <dgm:prSet presAssocID="{077FB9D7-063B-41F6-B535-329A78B33588}" presName="connTx" presStyleLbl="parChTrans1D2" presStyleIdx="2" presStyleCnt="6"/>
      <dgm:spPr/>
    </dgm:pt>
    <dgm:pt modelId="{78FFABC0-800F-42E9-9BAA-FA2EAD2AEC82}" type="pres">
      <dgm:prSet presAssocID="{B282C04B-A01A-4E90-B948-4D3004D104E3}" presName="node" presStyleLbl="node1" presStyleIdx="2" presStyleCnt="6">
        <dgm:presLayoutVars>
          <dgm:bulletEnabled val="1"/>
        </dgm:presLayoutVars>
      </dgm:prSet>
      <dgm:spPr/>
    </dgm:pt>
    <dgm:pt modelId="{1C8922F5-7956-4099-85CD-EE3100C604D8}" type="pres">
      <dgm:prSet presAssocID="{E030BAD1-2ED2-4B83-8A3C-AB3D6B67AC95}" presName="Name9" presStyleLbl="parChTrans1D2" presStyleIdx="3" presStyleCnt="6"/>
      <dgm:spPr/>
    </dgm:pt>
    <dgm:pt modelId="{9DF063F0-DAC3-45AC-9BE3-4EBDBDA47B60}" type="pres">
      <dgm:prSet presAssocID="{E030BAD1-2ED2-4B83-8A3C-AB3D6B67AC95}" presName="connTx" presStyleLbl="parChTrans1D2" presStyleIdx="3" presStyleCnt="6"/>
      <dgm:spPr/>
    </dgm:pt>
    <dgm:pt modelId="{EA851380-960F-49D7-ACB5-92DFEF9E3CF9}" type="pres">
      <dgm:prSet presAssocID="{DDBC105C-6204-4915-B32E-D3FFABC2EEAC}" presName="node" presStyleLbl="node1" presStyleIdx="3" presStyleCnt="6">
        <dgm:presLayoutVars>
          <dgm:bulletEnabled val="1"/>
        </dgm:presLayoutVars>
      </dgm:prSet>
      <dgm:spPr/>
    </dgm:pt>
    <dgm:pt modelId="{B119FFE5-0DE5-4020-BAD7-A779B385E611}" type="pres">
      <dgm:prSet presAssocID="{1352E3A2-9B26-435A-B547-AF0ADE155AB0}" presName="Name9" presStyleLbl="parChTrans1D2" presStyleIdx="4" presStyleCnt="6"/>
      <dgm:spPr/>
    </dgm:pt>
    <dgm:pt modelId="{6F90E154-2BCD-4DB1-9F02-148695303B07}" type="pres">
      <dgm:prSet presAssocID="{1352E3A2-9B26-435A-B547-AF0ADE155AB0}" presName="connTx" presStyleLbl="parChTrans1D2" presStyleIdx="4" presStyleCnt="6"/>
      <dgm:spPr/>
    </dgm:pt>
    <dgm:pt modelId="{3A5F13F6-94F9-4A5A-A597-55279AB2BD9D}" type="pres">
      <dgm:prSet presAssocID="{EAAC488C-5966-4CE8-8791-40BA03861E61}" presName="node" presStyleLbl="node1" presStyleIdx="4" presStyleCnt="6">
        <dgm:presLayoutVars>
          <dgm:bulletEnabled val="1"/>
        </dgm:presLayoutVars>
      </dgm:prSet>
      <dgm:spPr/>
    </dgm:pt>
    <dgm:pt modelId="{C225CF12-E1DE-43ED-AC0E-77B13EB0A10B}" type="pres">
      <dgm:prSet presAssocID="{3491587C-3C0C-4115-B771-36EB1ABF1DD0}" presName="Name9" presStyleLbl="parChTrans1D2" presStyleIdx="5" presStyleCnt="6"/>
      <dgm:spPr/>
    </dgm:pt>
    <dgm:pt modelId="{BF6CACED-C9F6-4710-8244-D9F6D6881BB2}" type="pres">
      <dgm:prSet presAssocID="{3491587C-3C0C-4115-B771-36EB1ABF1DD0}" presName="connTx" presStyleLbl="parChTrans1D2" presStyleIdx="5" presStyleCnt="6"/>
      <dgm:spPr/>
    </dgm:pt>
    <dgm:pt modelId="{BAEF2113-C81E-493D-A642-908545D1D567}" type="pres">
      <dgm:prSet presAssocID="{9BB8F0B9-098A-4871-8EE1-F5EAD2026BD9}" presName="node" presStyleLbl="node1" presStyleIdx="5" presStyleCnt="6">
        <dgm:presLayoutVars>
          <dgm:bulletEnabled val="1"/>
        </dgm:presLayoutVars>
      </dgm:prSet>
      <dgm:spPr/>
    </dgm:pt>
  </dgm:ptLst>
  <dgm:cxnLst>
    <dgm:cxn modelId="{E3D23A02-2324-40E2-8566-5F23BC8A1FCA}" type="presOf" srcId="{FCF10528-6175-421C-B957-9686A6DCBB85}" destId="{924BF3E9-DE8E-4A71-8973-157355E3DD55}" srcOrd="1" destOrd="0" presId="urn:microsoft.com/office/officeart/2005/8/layout/radial1"/>
    <dgm:cxn modelId="{1F6C1415-B55C-452C-A70C-8503DE72E55F}" type="presOf" srcId="{5B575C49-E21D-4726-BC98-B30C7FF2A089}" destId="{6E302D9A-BAB5-438C-9C47-8AEDB3C4D13F}" srcOrd="0" destOrd="0" presId="urn:microsoft.com/office/officeart/2005/8/layout/radial1"/>
    <dgm:cxn modelId="{9B430D16-912C-4E8A-91B5-F7E6C7DCEF9B}" type="presOf" srcId="{9BB8F0B9-098A-4871-8EE1-F5EAD2026BD9}" destId="{BAEF2113-C81E-493D-A642-908545D1D567}" srcOrd="0" destOrd="0" presId="urn:microsoft.com/office/officeart/2005/8/layout/radial1"/>
    <dgm:cxn modelId="{3AAB1019-B5BF-4400-9CBE-0FF0BFEA6B56}" type="presOf" srcId="{C73B25F2-6CAB-408D-9660-BC7217C8E91C}" destId="{3E70B3B1-6692-4F29-8DFC-B4C6C84FFCF5}" srcOrd="0" destOrd="0" presId="urn:microsoft.com/office/officeart/2005/8/layout/radial1"/>
    <dgm:cxn modelId="{71D5FF2C-A249-4ABD-8BF1-4EA807FD9697}" srcId="{B0F18007-0DA4-4250-83C5-DB1D6EF64F0C}" destId="{E893F18E-859A-4DEF-8D94-AB6AFC37A382}" srcOrd="0" destOrd="0" parTransId="{FCF10528-6175-421C-B957-9686A6DCBB85}" sibTransId="{3C58364D-C809-4FC1-9A27-B9B631A983CA}"/>
    <dgm:cxn modelId="{17E8D443-DA5F-4F4E-B0B3-A7523C47E20E}" srcId="{B0F18007-0DA4-4250-83C5-DB1D6EF64F0C}" destId="{C73B25F2-6CAB-408D-9660-BC7217C8E91C}" srcOrd="1" destOrd="0" parTransId="{5B575C49-E21D-4726-BC98-B30C7FF2A089}" sibTransId="{F2FA80F2-7505-4C61-8616-993F1AC74B71}"/>
    <dgm:cxn modelId="{53519F44-194C-4D6C-BC7B-562FF9F49454}" type="presOf" srcId="{077FB9D7-063B-41F6-B535-329A78B33588}" destId="{883C5694-8182-4AD1-AAEF-3821FA161030}" srcOrd="0" destOrd="0" presId="urn:microsoft.com/office/officeart/2005/8/layout/radial1"/>
    <dgm:cxn modelId="{290C6D45-9194-4DA0-B5E9-A8EE7ED806F0}" type="presOf" srcId="{3CFC5F2B-1CDE-4851-898D-0B58332EE158}" destId="{5EE1E164-5E29-4582-8CCE-9578FEA9EDEE}" srcOrd="0" destOrd="0" presId="urn:microsoft.com/office/officeart/2005/8/layout/radial1"/>
    <dgm:cxn modelId="{C8086149-7053-49F4-99CF-E6D10C010576}" type="presOf" srcId="{1352E3A2-9B26-435A-B547-AF0ADE155AB0}" destId="{6F90E154-2BCD-4DB1-9F02-148695303B07}" srcOrd="1" destOrd="0" presId="urn:microsoft.com/office/officeart/2005/8/layout/radial1"/>
    <dgm:cxn modelId="{BD814D63-1B8B-4003-9085-C55DD7791C4A}" srcId="{B0F18007-0DA4-4250-83C5-DB1D6EF64F0C}" destId="{B282C04B-A01A-4E90-B948-4D3004D104E3}" srcOrd="2" destOrd="0" parTransId="{077FB9D7-063B-41F6-B535-329A78B33588}" sibTransId="{AC215562-15C2-4D98-B262-DD4FA0C0E804}"/>
    <dgm:cxn modelId="{5DA67867-A80D-4FD1-8440-174FF1314CCB}" type="presOf" srcId="{3491587C-3C0C-4115-B771-36EB1ABF1DD0}" destId="{BF6CACED-C9F6-4710-8244-D9F6D6881BB2}" srcOrd="1" destOrd="0" presId="urn:microsoft.com/office/officeart/2005/8/layout/radial1"/>
    <dgm:cxn modelId="{F8745F69-390B-4303-9EE6-B9E2311108CF}" type="presOf" srcId="{B282C04B-A01A-4E90-B948-4D3004D104E3}" destId="{78FFABC0-800F-42E9-9BAA-FA2EAD2AEC82}" srcOrd="0" destOrd="0" presId="urn:microsoft.com/office/officeart/2005/8/layout/radial1"/>
    <dgm:cxn modelId="{225C6671-A6BD-498D-AF1C-619CF6387709}" type="presOf" srcId="{FCF10528-6175-421C-B957-9686A6DCBB85}" destId="{2D1A9A4E-DA51-4B94-ADEA-5D73849E27A5}" srcOrd="0" destOrd="0" presId="urn:microsoft.com/office/officeart/2005/8/layout/radial1"/>
    <dgm:cxn modelId="{A6FEED85-0EA2-4062-BA20-2E7B1D1114E2}" type="presOf" srcId="{1352E3A2-9B26-435A-B547-AF0ADE155AB0}" destId="{B119FFE5-0DE5-4020-BAD7-A779B385E611}" srcOrd="0" destOrd="0" presId="urn:microsoft.com/office/officeart/2005/8/layout/radial1"/>
    <dgm:cxn modelId="{5450D08B-27EE-4AD8-A7FC-F0199D177E24}" srcId="{B0F18007-0DA4-4250-83C5-DB1D6EF64F0C}" destId="{DDBC105C-6204-4915-B32E-D3FFABC2EEAC}" srcOrd="3" destOrd="0" parTransId="{E030BAD1-2ED2-4B83-8A3C-AB3D6B67AC95}" sibTransId="{F8A2C1B3-EF95-4097-985E-9FD9BC137BB7}"/>
    <dgm:cxn modelId="{71A32C8F-A52E-4F9A-891F-50AF261AB1EC}" type="presOf" srcId="{DDBC105C-6204-4915-B32E-D3FFABC2EEAC}" destId="{EA851380-960F-49D7-ACB5-92DFEF9E3CF9}" srcOrd="0" destOrd="0" presId="urn:microsoft.com/office/officeart/2005/8/layout/radial1"/>
    <dgm:cxn modelId="{321567A9-AF26-42DF-95BD-CE58EDFD5213}" srcId="{B0F18007-0DA4-4250-83C5-DB1D6EF64F0C}" destId="{EAAC488C-5966-4CE8-8791-40BA03861E61}" srcOrd="4" destOrd="0" parTransId="{1352E3A2-9B26-435A-B547-AF0ADE155AB0}" sibTransId="{7E561002-8002-4914-A849-C23A27B4359B}"/>
    <dgm:cxn modelId="{FE95B3B2-6667-468C-8037-EB6AE7DDA49A}" type="presOf" srcId="{E893F18E-859A-4DEF-8D94-AB6AFC37A382}" destId="{B1676AE5-8640-4FAA-8033-5895021B0E11}" srcOrd="0" destOrd="0" presId="urn:microsoft.com/office/officeart/2005/8/layout/radial1"/>
    <dgm:cxn modelId="{A3A48AB3-B291-4365-A7CD-AF3328985BCB}" type="presOf" srcId="{3491587C-3C0C-4115-B771-36EB1ABF1DD0}" destId="{C225CF12-E1DE-43ED-AC0E-77B13EB0A10B}" srcOrd="0" destOrd="0" presId="urn:microsoft.com/office/officeart/2005/8/layout/radial1"/>
    <dgm:cxn modelId="{F8D134BA-C54E-41FE-9D70-2773DBDFB996}" srcId="{3CFC5F2B-1CDE-4851-898D-0B58332EE158}" destId="{B0F18007-0DA4-4250-83C5-DB1D6EF64F0C}" srcOrd="0" destOrd="0" parTransId="{8271F93F-B302-4F02-9B35-5FC01C697E1B}" sibTransId="{4E38A063-406C-4DB6-B09B-9471BC15CBD8}"/>
    <dgm:cxn modelId="{869140BF-11DE-4FAD-8D91-1FA2367F36D0}" type="presOf" srcId="{EAAC488C-5966-4CE8-8791-40BA03861E61}" destId="{3A5F13F6-94F9-4A5A-A597-55279AB2BD9D}" srcOrd="0" destOrd="0" presId="urn:microsoft.com/office/officeart/2005/8/layout/radial1"/>
    <dgm:cxn modelId="{38C019D6-6C73-4162-93BC-4AB1380C72F7}" type="presOf" srcId="{5B575C49-E21D-4726-BC98-B30C7FF2A089}" destId="{CDAAC190-19A4-429B-AA6E-5F07A54D6269}" srcOrd="1" destOrd="0" presId="urn:microsoft.com/office/officeart/2005/8/layout/radial1"/>
    <dgm:cxn modelId="{43F221DA-5BCA-4F2E-84F3-E8ADE325CD1C}" type="presOf" srcId="{077FB9D7-063B-41F6-B535-329A78B33588}" destId="{DB058161-2E45-4600-8D5B-786829286421}" srcOrd="1" destOrd="0" presId="urn:microsoft.com/office/officeart/2005/8/layout/radial1"/>
    <dgm:cxn modelId="{D1A99FE4-99B1-4358-A22C-B851A154D15C}" type="presOf" srcId="{E030BAD1-2ED2-4B83-8A3C-AB3D6B67AC95}" destId="{1C8922F5-7956-4099-85CD-EE3100C604D8}" srcOrd="0" destOrd="0" presId="urn:microsoft.com/office/officeart/2005/8/layout/radial1"/>
    <dgm:cxn modelId="{187D64ED-AB38-4A09-80E6-DBF2F4C7211E}" srcId="{B0F18007-0DA4-4250-83C5-DB1D6EF64F0C}" destId="{9BB8F0B9-098A-4871-8EE1-F5EAD2026BD9}" srcOrd="5" destOrd="0" parTransId="{3491587C-3C0C-4115-B771-36EB1ABF1DD0}" sibTransId="{963E178F-52D2-4B81-898B-03BF3E6BD038}"/>
    <dgm:cxn modelId="{D11EBBED-FC24-42F7-B210-EB0ACA81632D}" type="presOf" srcId="{E030BAD1-2ED2-4B83-8A3C-AB3D6B67AC95}" destId="{9DF063F0-DAC3-45AC-9BE3-4EBDBDA47B60}" srcOrd="1" destOrd="0" presId="urn:microsoft.com/office/officeart/2005/8/layout/radial1"/>
    <dgm:cxn modelId="{B9A908FA-06B9-45A7-ABB3-19C17F4F4DE9}" type="presOf" srcId="{B0F18007-0DA4-4250-83C5-DB1D6EF64F0C}" destId="{5A3BE012-6639-4449-9648-FE40597723A3}" srcOrd="0" destOrd="0" presId="urn:microsoft.com/office/officeart/2005/8/layout/radial1"/>
    <dgm:cxn modelId="{2E4CA0F6-DAC7-441E-9541-E093F7C15228}" type="presParOf" srcId="{5EE1E164-5E29-4582-8CCE-9578FEA9EDEE}" destId="{5A3BE012-6639-4449-9648-FE40597723A3}" srcOrd="0" destOrd="0" presId="urn:microsoft.com/office/officeart/2005/8/layout/radial1"/>
    <dgm:cxn modelId="{C77792F5-0A93-452E-A72C-8BCFA65BEC07}" type="presParOf" srcId="{5EE1E164-5E29-4582-8CCE-9578FEA9EDEE}" destId="{2D1A9A4E-DA51-4B94-ADEA-5D73849E27A5}" srcOrd="1" destOrd="0" presId="urn:microsoft.com/office/officeart/2005/8/layout/radial1"/>
    <dgm:cxn modelId="{21B772E8-55C6-43AC-B305-21785C20B66C}" type="presParOf" srcId="{2D1A9A4E-DA51-4B94-ADEA-5D73849E27A5}" destId="{924BF3E9-DE8E-4A71-8973-157355E3DD55}" srcOrd="0" destOrd="0" presId="urn:microsoft.com/office/officeart/2005/8/layout/radial1"/>
    <dgm:cxn modelId="{AC4B18FA-DC88-4728-83AE-69BE9C0192BF}" type="presParOf" srcId="{5EE1E164-5E29-4582-8CCE-9578FEA9EDEE}" destId="{B1676AE5-8640-4FAA-8033-5895021B0E11}" srcOrd="2" destOrd="0" presId="urn:microsoft.com/office/officeart/2005/8/layout/radial1"/>
    <dgm:cxn modelId="{FB0FF945-844A-4BAF-AC33-90EEB681AA20}" type="presParOf" srcId="{5EE1E164-5E29-4582-8CCE-9578FEA9EDEE}" destId="{6E302D9A-BAB5-438C-9C47-8AEDB3C4D13F}" srcOrd="3" destOrd="0" presId="urn:microsoft.com/office/officeart/2005/8/layout/radial1"/>
    <dgm:cxn modelId="{9183323A-09E1-4EEC-809E-AACCF1819EFB}" type="presParOf" srcId="{6E302D9A-BAB5-438C-9C47-8AEDB3C4D13F}" destId="{CDAAC190-19A4-429B-AA6E-5F07A54D6269}" srcOrd="0" destOrd="0" presId="urn:microsoft.com/office/officeart/2005/8/layout/radial1"/>
    <dgm:cxn modelId="{699FF715-892E-4388-AF53-1630721A15DB}" type="presParOf" srcId="{5EE1E164-5E29-4582-8CCE-9578FEA9EDEE}" destId="{3E70B3B1-6692-4F29-8DFC-B4C6C84FFCF5}" srcOrd="4" destOrd="0" presId="urn:microsoft.com/office/officeart/2005/8/layout/radial1"/>
    <dgm:cxn modelId="{E9B3D384-7A06-4C97-A938-097DC8D78F53}" type="presParOf" srcId="{5EE1E164-5E29-4582-8CCE-9578FEA9EDEE}" destId="{883C5694-8182-4AD1-AAEF-3821FA161030}" srcOrd="5" destOrd="0" presId="urn:microsoft.com/office/officeart/2005/8/layout/radial1"/>
    <dgm:cxn modelId="{1F960CA1-482F-4D1B-9949-0EB3CA7EB1AA}" type="presParOf" srcId="{883C5694-8182-4AD1-AAEF-3821FA161030}" destId="{DB058161-2E45-4600-8D5B-786829286421}" srcOrd="0" destOrd="0" presId="urn:microsoft.com/office/officeart/2005/8/layout/radial1"/>
    <dgm:cxn modelId="{E0B64C2F-3CEA-4CE4-AF96-741213F0FC7E}" type="presParOf" srcId="{5EE1E164-5E29-4582-8CCE-9578FEA9EDEE}" destId="{78FFABC0-800F-42E9-9BAA-FA2EAD2AEC82}" srcOrd="6" destOrd="0" presId="urn:microsoft.com/office/officeart/2005/8/layout/radial1"/>
    <dgm:cxn modelId="{D89C0B3B-9C8F-4E11-810E-292BCB10983D}" type="presParOf" srcId="{5EE1E164-5E29-4582-8CCE-9578FEA9EDEE}" destId="{1C8922F5-7956-4099-85CD-EE3100C604D8}" srcOrd="7" destOrd="0" presId="urn:microsoft.com/office/officeart/2005/8/layout/radial1"/>
    <dgm:cxn modelId="{BB8ABBCE-4BDE-42FD-867F-E6BCC220994B}" type="presParOf" srcId="{1C8922F5-7956-4099-85CD-EE3100C604D8}" destId="{9DF063F0-DAC3-45AC-9BE3-4EBDBDA47B60}" srcOrd="0" destOrd="0" presId="urn:microsoft.com/office/officeart/2005/8/layout/radial1"/>
    <dgm:cxn modelId="{E0F02112-9811-425E-9797-1012CA7D281E}" type="presParOf" srcId="{5EE1E164-5E29-4582-8CCE-9578FEA9EDEE}" destId="{EA851380-960F-49D7-ACB5-92DFEF9E3CF9}" srcOrd="8" destOrd="0" presId="urn:microsoft.com/office/officeart/2005/8/layout/radial1"/>
    <dgm:cxn modelId="{45D5FCE3-E331-48CC-9956-00A229616CFE}" type="presParOf" srcId="{5EE1E164-5E29-4582-8CCE-9578FEA9EDEE}" destId="{B119FFE5-0DE5-4020-BAD7-A779B385E611}" srcOrd="9" destOrd="0" presId="urn:microsoft.com/office/officeart/2005/8/layout/radial1"/>
    <dgm:cxn modelId="{7E8BC32B-1270-4AB3-8DB3-2F51B95EFB81}" type="presParOf" srcId="{B119FFE5-0DE5-4020-BAD7-A779B385E611}" destId="{6F90E154-2BCD-4DB1-9F02-148695303B07}" srcOrd="0" destOrd="0" presId="urn:microsoft.com/office/officeart/2005/8/layout/radial1"/>
    <dgm:cxn modelId="{C14A432E-DC86-4DED-95BB-1E6B512C6750}" type="presParOf" srcId="{5EE1E164-5E29-4582-8CCE-9578FEA9EDEE}" destId="{3A5F13F6-94F9-4A5A-A597-55279AB2BD9D}" srcOrd="10" destOrd="0" presId="urn:microsoft.com/office/officeart/2005/8/layout/radial1"/>
    <dgm:cxn modelId="{51982926-D5ED-48DF-A008-B9590B0744A9}" type="presParOf" srcId="{5EE1E164-5E29-4582-8CCE-9578FEA9EDEE}" destId="{C225CF12-E1DE-43ED-AC0E-77B13EB0A10B}" srcOrd="11" destOrd="0" presId="urn:microsoft.com/office/officeart/2005/8/layout/radial1"/>
    <dgm:cxn modelId="{6172368B-381C-46B4-B0A0-BA32DE3BDFC2}" type="presParOf" srcId="{C225CF12-E1DE-43ED-AC0E-77B13EB0A10B}" destId="{BF6CACED-C9F6-4710-8244-D9F6D6881BB2}" srcOrd="0" destOrd="0" presId="urn:microsoft.com/office/officeart/2005/8/layout/radial1"/>
    <dgm:cxn modelId="{984EC88F-ADF6-4370-BC9D-71AB09720955}" type="presParOf" srcId="{5EE1E164-5E29-4582-8CCE-9578FEA9EDEE}" destId="{BAEF2113-C81E-493D-A642-908545D1D567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156CC-77A0-4D3F-B0F5-8BAB7BC275B5}">
      <dsp:nvSpPr>
        <dsp:cNvPr id="0" name=""/>
        <dsp:cNvSpPr/>
      </dsp:nvSpPr>
      <dsp:spPr>
        <a:xfrm>
          <a:off x="3657463" y="1509378"/>
          <a:ext cx="3259841" cy="248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454"/>
              </a:lnTo>
              <a:lnTo>
                <a:pt x="3259841" y="125454"/>
              </a:lnTo>
              <a:lnTo>
                <a:pt x="3259841" y="248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F2DFA-2166-404B-9EBC-7B2559C85A9F}">
      <dsp:nvSpPr>
        <dsp:cNvPr id="0" name=""/>
        <dsp:cNvSpPr/>
      </dsp:nvSpPr>
      <dsp:spPr>
        <a:xfrm>
          <a:off x="3657463" y="1509378"/>
          <a:ext cx="1086613" cy="248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454"/>
              </a:lnTo>
              <a:lnTo>
                <a:pt x="1086613" y="125454"/>
              </a:lnTo>
              <a:lnTo>
                <a:pt x="1086613" y="248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C523B1-38BC-476B-845D-611EAAA7819A}">
      <dsp:nvSpPr>
        <dsp:cNvPr id="0" name=""/>
        <dsp:cNvSpPr/>
      </dsp:nvSpPr>
      <dsp:spPr>
        <a:xfrm>
          <a:off x="2570849" y="1509378"/>
          <a:ext cx="1086613" cy="248933"/>
        </a:xfrm>
        <a:custGeom>
          <a:avLst/>
          <a:gdLst/>
          <a:ahLst/>
          <a:cxnLst/>
          <a:rect l="0" t="0" r="0" b="0"/>
          <a:pathLst>
            <a:path>
              <a:moveTo>
                <a:pt x="1086613" y="0"/>
              </a:moveTo>
              <a:lnTo>
                <a:pt x="1086613" y="125454"/>
              </a:lnTo>
              <a:lnTo>
                <a:pt x="0" y="125454"/>
              </a:lnTo>
              <a:lnTo>
                <a:pt x="0" y="248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AAEBF-3C90-47CC-AE19-F9AF7114B122}">
      <dsp:nvSpPr>
        <dsp:cNvPr id="0" name=""/>
        <dsp:cNvSpPr/>
      </dsp:nvSpPr>
      <dsp:spPr>
        <a:xfrm>
          <a:off x="397622" y="1509378"/>
          <a:ext cx="3259841" cy="248933"/>
        </a:xfrm>
        <a:custGeom>
          <a:avLst/>
          <a:gdLst/>
          <a:ahLst/>
          <a:cxnLst/>
          <a:rect l="0" t="0" r="0" b="0"/>
          <a:pathLst>
            <a:path>
              <a:moveTo>
                <a:pt x="3259841" y="0"/>
              </a:moveTo>
              <a:lnTo>
                <a:pt x="3259841" y="125454"/>
              </a:lnTo>
              <a:lnTo>
                <a:pt x="0" y="125454"/>
              </a:lnTo>
              <a:lnTo>
                <a:pt x="0" y="248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58E7D-E48C-42A4-88DF-626778474B3F}">
      <dsp:nvSpPr>
        <dsp:cNvPr id="0" name=""/>
        <dsp:cNvSpPr/>
      </dsp:nvSpPr>
      <dsp:spPr>
        <a:xfrm>
          <a:off x="3262331" y="719113"/>
          <a:ext cx="790264" cy="790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C1281-C86E-45F5-A47C-DF75BDBF2022}">
      <dsp:nvSpPr>
        <dsp:cNvPr id="0" name=""/>
        <dsp:cNvSpPr/>
      </dsp:nvSpPr>
      <dsp:spPr>
        <a:xfrm>
          <a:off x="4052595" y="717138"/>
          <a:ext cx="1185396" cy="790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AI</a:t>
          </a:r>
        </a:p>
      </dsp:txBody>
      <dsp:txXfrm>
        <a:off x="4052595" y="717138"/>
        <a:ext cx="1185396" cy="790264"/>
      </dsp:txXfrm>
    </dsp:sp>
    <dsp:sp modelId="{401944CF-6F31-4BAC-B07F-48CB436A8B23}">
      <dsp:nvSpPr>
        <dsp:cNvPr id="0" name=""/>
        <dsp:cNvSpPr/>
      </dsp:nvSpPr>
      <dsp:spPr>
        <a:xfrm>
          <a:off x="2490" y="1758311"/>
          <a:ext cx="790264" cy="790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ADED-2D3F-4017-9674-32E30A9D9B80}">
      <dsp:nvSpPr>
        <dsp:cNvPr id="0" name=""/>
        <dsp:cNvSpPr/>
      </dsp:nvSpPr>
      <dsp:spPr>
        <a:xfrm>
          <a:off x="792754" y="1756335"/>
          <a:ext cx="1185396" cy="790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Supervised</a:t>
          </a:r>
        </a:p>
      </dsp:txBody>
      <dsp:txXfrm>
        <a:off x="792754" y="1756335"/>
        <a:ext cx="1185396" cy="790264"/>
      </dsp:txXfrm>
    </dsp:sp>
    <dsp:sp modelId="{15D4AD76-7B97-4C38-AF4B-D11E16CDCDA4}">
      <dsp:nvSpPr>
        <dsp:cNvPr id="0" name=""/>
        <dsp:cNvSpPr/>
      </dsp:nvSpPr>
      <dsp:spPr>
        <a:xfrm>
          <a:off x="2175717" y="1758311"/>
          <a:ext cx="790264" cy="790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4554C-CA33-444B-B499-AFA0B46F3A43}">
      <dsp:nvSpPr>
        <dsp:cNvPr id="0" name=""/>
        <dsp:cNvSpPr/>
      </dsp:nvSpPr>
      <dsp:spPr>
        <a:xfrm>
          <a:off x="2965982" y="1756335"/>
          <a:ext cx="1185396" cy="790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Unsupervised</a:t>
          </a:r>
        </a:p>
      </dsp:txBody>
      <dsp:txXfrm>
        <a:off x="2965982" y="1756335"/>
        <a:ext cx="1185396" cy="790264"/>
      </dsp:txXfrm>
    </dsp:sp>
    <dsp:sp modelId="{94525D3D-C099-44E8-8B8B-04466AECDEDE}">
      <dsp:nvSpPr>
        <dsp:cNvPr id="0" name=""/>
        <dsp:cNvSpPr/>
      </dsp:nvSpPr>
      <dsp:spPr>
        <a:xfrm>
          <a:off x="4348945" y="1758311"/>
          <a:ext cx="790264" cy="790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798EB-DF95-4571-A31C-4257F2836339}">
      <dsp:nvSpPr>
        <dsp:cNvPr id="0" name=""/>
        <dsp:cNvSpPr/>
      </dsp:nvSpPr>
      <dsp:spPr>
        <a:xfrm>
          <a:off x="5139209" y="1756335"/>
          <a:ext cx="1185396" cy="790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Generative</a:t>
          </a:r>
        </a:p>
      </dsp:txBody>
      <dsp:txXfrm>
        <a:off x="5139209" y="1756335"/>
        <a:ext cx="1185396" cy="790264"/>
      </dsp:txXfrm>
    </dsp:sp>
    <dsp:sp modelId="{CE40BE40-47BF-44DE-B347-D3699A189154}">
      <dsp:nvSpPr>
        <dsp:cNvPr id="0" name=""/>
        <dsp:cNvSpPr/>
      </dsp:nvSpPr>
      <dsp:spPr>
        <a:xfrm>
          <a:off x="6522172" y="1758311"/>
          <a:ext cx="790264" cy="790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B8727-DFEA-48A5-96AE-E7DD0A9A9B53}">
      <dsp:nvSpPr>
        <dsp:cNvPr id="0" name=""/>
        <dsp:cNvSpPr/>
      </dsp:nvSpPr>
      <dsp:spPr>
        <a:xfrm>
          <a:off x="7312436" y="1756335"/>
          <a:ext cx="1185396" cy="790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Reinforcement Learning</a:t>
          </a:r>
        </a:p>
      </dsp:txBody>
      <dsp:txXfrm>
        <a:off x="7312436" y="1756335"/>
        <a:ext cx="1185396" cy="7902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90122-C56B-4CB1-99B6-8B14866C606F}">
      <dsp:nvSpPr>
        <dsp:cNvPr id="0" name=""/>
        <dsp:cNvSpPr/>
      </dsp:nvSpPr>
      <dsp:spPr>
        <a:xfrm>
          <a:off x="6195886" y="3086256"/>
          <a:ext cx="240967" cy="187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542"/>
              </a:lnTo>
              <a:lnTo>
                <a:pt x="240967" y="187954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87FC9-42BF-4293-8EB0-E372506E1890}">
      <dsp:nvSpPr>
        <dsp:cNvPr id="0" name=""/>
        <dsp:cNvSpPr/>
      </dsp:nvSpPr>
      <dsp:spPr>
        <a:xfrm>
          <a:off x="6195886" y="3086256"/>
          <a:ext cx="240967" cy="738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8965"/>
              </a:lnTo>
              <a:lnTo>
                <a:pt x="240967" y="7389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EA547-90D0-443C-A777-046FF381C546}">
      <dsp:nvSpPr>
        <dsp:cNvPr id="0" name=""/>
        <dsp:cNvSpPr/>
      </dsp:nvSpPr>
      <dsp:spPr>
        <a:xfrm>
          <a:off x="5866565" y="1945679"/>
          <a:ext cx="971900" cy="337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676"/>
              </a:lnTo>
              <a:lnTo>
                <a:pt x="971900" y="168676"/>
              </a:lnTo>
              <a:lnTo>
                <a:pt x="971900" y="3373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2959D-89D3-49C3-B90E-7939D2EBD594}">
      <dsp:nvSpPr>
        <dsp:cNvPr id="0" name=""/>
        <dsp:cNvSpPr/>
      </dsp:nvSpPr>
      <dsp:spPr>
        <a:xfrm>
          <a:off x="4252085" y="3086256"/>
          <a:ext cx="240967" cy="187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542"/>
              </a:lnTo>
              <a:lnTo>
                <a:pt x="240967" y="187954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2076C-BF56-450C-B7DE-633D1BD399F3}">
      <dsp:nvSpPr>
        <dsp:cNvPr id="0" name=""/>
        <dsp:cNvSpPr/>
      </dsp:nvSpPr>
      <dsp:spPr>
        <a:xfrm>
          <a:off x="4252085" y="3086256"/>
          <a:ext cx="240967" cy="738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8965"/>
              </a:lnTo>
              <a:lnTo>
                <a:pt x="240967" y="7389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E7458-F952-4FC5-AF6E-7FFEEA36FBD8}">
      <dsp:nvSpPr>
        <dsp:cNvPr id="0" name=""/>
        <dsp:cNvSpPr/>
      </dsp:nvSpPr>
      <dsp:spPr>
        <a:xfrm>
          <a:off x="4894664" y="1945679"/>
          <a:ext cx="971900" cy="337353"/>
        </a:xfrm>
        <a:custGeom>
          <a:avLst/>
          <a:gdLst/>
          <a:ahLst/>
          <a:cxnLst/>
          <a:rect l="0" t="0" r="0" b="0"/>
          <a:pathLst>
            <a:path>
              <a:moveTo>
                <a:pt x="971900" y="0"/>
              </a:moveTo>
              <a:lnTo>
                <a:pt x="971900" y="168676"/>
              </a:lnTo>
              <a:lnTo>
                <a:pt x="0" y="168676"/>
              </a:lnTo>
              <a:lnTo>
                <a:pt x="0" y="3373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8998E-D78A-433C-AA29-D8A32C3A14EC}">
      <dsp:nvSpPr>
        <dsp:cNvPr id="0" name=""/>
        <dsp:cNvSpPr/>
      </dsp:nvSpPr>
      <dsp:spPr>
        <a:xfrm>
          <a:off x="3922764" y="805102"/>
          <a:ext cx="1943800" cy="337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676"/>
              </a:lnTo>
              <a:lnTo>
                <a:pt x="1943800" y="168676"/>
              </a:lnTo>
              <a:lnTo>
                <a:pt x="1943800" y="337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822C6-7D01-41AF-854B-A5F7FF350AB6}">
      <dsp:nvSpPr>
        <dsp:cNvPr id="0" name=""/>
        <dsp:cNvSpPr/>
      </dsp:nvSpPr>
      <dsp:spPr>
        <a:xfrm>
          <a:off x="2308285" y="3086256"/>
          <a:ext cx="240967" cy="187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542"/>
              </a:lnTo>
              <a:lnTo>
                <a:pt x="240967" y="187954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3C38-EE0D-4AC0-84A1-F73CDDC366A3}">
      <dsp:nvSpPr>
        <dsp:cNvPr id="0" name=""/>
        <dsp:cNvSpPr/>
      </dsp:nvSpPr>
      <dsp:spPr>
        <a:xfrm>
          <a:off x="2308285" y="3086256"/>
          <a:ext cx="240967" cy="738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8965"/>
              </a:lnTo>
              <a:lnTo>
                <a:pt x="240967" y="7389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5DD14-302D-489E-B7A0-C40C13E2E0ED}">
      <dsp:nvSpPr>
        <dsp:cNvPr id="0" name=""/>
        <dsp:cNvSpPr/>
      </dsp:nvSpPr>
      <dsp:spPr>
        <a:xfrm>
          <a:off x="1978963" y="1945679"/>
          <a:ext cx="971900" cy="337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676"/>
              </a:lnTo>
              <a:lnTo>
                <a:pt x="971900" y="168676"/>
              </a:lnTo>
              <a:lnTo>
                <a:pt x="971900" y="3373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20E5EA-BAB6-4F67-84F1-8C1F9E8A98A5}">
      <dsp:nvSpPr>
        <dsp:cNvPr id="0" name=""/>
        <dsp:cNvSpPr/>
      </dsp:nvSpPr>
      <dsp:spPr>
        <a:xfrm>
          <a:off x="1007063" y="1945679"/>
          <a:ext cx="971900" cy="337353"/>
        </a:xfrm>
        <a:custGeom>
          <a:avLst/>
          <a:gdLst/>
          <a:ahLst/>
          <a:cxnLst/>
          <a:rect l="0" t="0" r="0" b="0"/>
          <a:pathLst>
            <a:path>
              <a:moveTo>
                <a:pt x="971900" y="0"/>
              </a:moveTo>
              <a:lnTo>
                <a:pt x="971900" y="168676"/>
              </a:lnTo>
              <a:lnTo>
                <a:pt x="0" y="168676"/>
              </a:lnTo>
              <a:lnTo>
                <a:pt x="0" y="3373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CBF1F-7A76-4B81-BADB-5E5C44DF28FA}">
      <dsp:nvSpPr>
        <dsp:cNvPr id="0" name=""/>
        <dsp:cNvSpPr/>
      </dsp:nvSpPr>
      <dsp:spPr>
        <a:xfrm>
          <a:off x="1978963" y="805102"/>
          <a:ext cx="1943800" cy="337353"/>
        </a:xfrm>
        <a:custGeom>
          <a:avLst/>
          <a:gdLst/>
          <a:ahLst/>
          <a:cxnLst/>
          <a:rect l="0" t="0" r="0" b="0"/>
          <a:pathLst>
            <a:path>
              <a:moveTo>
                <a:pt x="1943800" y="0"/>
              </a:moveTo>
              <a:lnTo>
                <a:pt x="1943800" y="168676"/>
              </a:lnTo>
              <a:lnTo>
                <a:pt x="0" y="168676"/>
              </a:lnTo>
              <a:lnTo>
                <a:pt x="0" y="337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F773D-C489-46C6-99D9-FC479544148B}">
      <dsp:nvSpPr>
        <dsp:cNvPr id="0" name=""/>
        <dsp:cNvSpPr/>
      </dsp:nvSpPr>
      <dsp:spPr>
        <a:xfrm>
          <a:off x="3119540" y="1878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AI/ML</a:t>
          </a:r>
        </a:p>
      </dsp:txBody>
      <dsp:txXfrm>
        <a:off x="3119540" y="1878"/>
        <a:ext cx="1606446" cy="803223"/>
      </dsp:txXfrm>
    </dsp:sp>
    <dsp:sp modelId="{0BF6A5A7-EB9F-4C40-AAAB-AF66224159CF}">
      <dsp:nvSpPr>
        <dsp:cNvPr id="0" name=""/>
        <dsp:cNvSpPr/>
      </dsp:nvSpPr>
      <dsp:spPr>
        <a:xfrm>
          <a:off x="1175740" y="1142456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Structured CSV (regression, tree, neural)</a:t>
          </a:r>
        </a:p>
      </dsp:txBody>
      <dsp:txXfrm>
        <a:off x="1175740" y="1142456"/>
        <a:ext cx="1606446" cy="803223"/>
      </dsp:txXfrm>
    </dsp:sp>
    <dsp:sp modelId="{6320A80E-C0C3-4C71-8EF7-D3B13EA8BA8F}">
      <dsp:nvSpPr>
        <dsp:cNvPr id="0" name=""/>
        <dsp:cNvSpPr/>
      </dsp:nvSpPr>
      <dsp:spPr>
        <a:xfrm>
          <a:off x="203839" y="2283033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Continuous Y (Regressor)</a:t>
          </a:r>
        </a:p>
      </dsp:txBody>
      <dsp:txXfrm>
        <a:off x="203839" y="2283033"/>
        <a:ext cx="1606446" cy="803223"/>
      </dsp:txXfrm>
    </dsp:sp>
    <dsp:sp modelId="{48B3B04D-29E2-4ED3-B372-20328E6D2241}">
      <dsp:nvSpPr>
        <dsp:cNvPr id="0" name=""/>
        <dsp:cNvSpPr/>
      </dsp:nvSpPr>
      <dsp:spPr>
        <a:xfrm>
          <a:off x="2147640" y="2283033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Categorical Y(Classifier)</a:t>
          </a:r>
        </a:p>
      </dsp:txBody>
      <dsp:txXfrm>
        <a:off x="2147640" y="2283033"/>
        <a:ext cx="1606446" cy="803223"/>
      </dsp:txXfrm>
    </dsp:sp>
    <dsp:sp modelId="{ADBCE3DD-3BBD-4170-904C-5BF58440F410}">
      <dsp:nvSpPr>
        <dsp:cNvPr id="0" name=""/>
        <dsp:cNvSpPr/>
      </dsp:nvSpPr>
      <dsp:spPr>
        <a:xfrm>
          <a:off x="2549252" y="3423610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Supervised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(Classifier) Confusion Matrix, ROC, Precision Recall, Accuracy</a:t>
          </a:r>
        </a:p>
      </dsp:txBody>
      <dsp:txXfrm>
        <a:off x="2549252" y="3423610"/>
        <a:ext cx="1606446" cy="803223"/>
      </dsp:txXfrm>
    </dsp:sp>
    <dsp:sp modelId="{D0B5A72E-C881-4F24-9856-D10721811B12}">
      <dsp:nvSpPr>
        <dsp:cNvPr id="0" name=""/>
        <dsp:cNvSpPr/>
      </dsp:nvSpPr>
      <dsp:spPr>
        <a:xfrm>
          <a:off x="2549252" y="4564187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Unsupervised (Clustering)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- RMSE, MSE, MAE</a:t>
          </a:r>
        </a:p>
      </dsp:txBody>
      <dsp:txXfrm>
        <a:off x="2549252" y="4564187"/>
        <a:ext cx="1606446" cy="803223"/>
      </dsp:txXfrm>
    </dsp:sp>
    <dsp:sp modelId="{DF066863-932B-47E1-85B1-5A7E2DA21B41}">
      <dsp:nvSpPr>
        <dsp:cNvPr id="0" name=""/>
        <dsp:cNvSpPr/>
      </dsp:nvSpPr>
      <dsp:spPr>
        <a:xfrm>
          <a:off x="5063341" y="1142456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Unstructured (Text, Image)</a:t>
          </a:r>
        </a:p>
      </dsp:txBody>
      <dsp:txXfrm>
        <a:off x="5063341" y="1142456"/>
        <a:ext cx="1606446" cy="803223"/>
      </dsp:txXfrm>
    </dsp:sp>
    <dsp:sp modelId="{276028B5-DB6F-49B1-8ABC-8731678FB781}">
      <dsp:nvSpPr>
        <dsp:cNvPr id="0" name=""/>
        <dsp:cNvSpPr/>
      </dsp:nvSpPr>
      <dsp:spPr>
        <a:xfrm>
          <a:off x="4091441" y="2283033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Text (Embedding TFIDF)</a:t>
          </a:r>
        </a:p>
      </dsp:txBody>
      <dsp:txXfrm>
        <a:off x="4091441" y="2283033"/>
        <a:ext cx="1606446" cy="803223"/>
      </dsp:txXfrm>
    </dsp:sp>
    <dsp:sp modelId="{AA1B240C-B50A-4BB9-B91C-EE44F09AB557}">
      <dsp:nvSpPr>
        <dsp:cNvPr id="0" name=""/>
        <dsp:cNvSpPr/>
      </dsp:nvSpPr>
      <dsp:spPr>
        <a:xfrm>
          <a:off x="4493052" y="3423610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Supervised (Classifier)</a:t>
          </a:r>
        </a:p>
      </dsp:txBody>
      <dsp:txXfrm>
        <a:off x="4493052" y="3423610"/>
        <a:ext cx="1606446" cy="803223"/>
      </dsp:txXfrm>
    </dsp:sp>
    <dsp:sp modelId="{768E6C5C-AD67-4DA9-8180-E176E03F307A}">
      <dsp:nvSpPr>
        <dsp:cNvPr id="0" name=""/>
        <dsp:cNvSpPr/>
      </dsp:nvSpPr>
      <dsp:spPr>
        <a:xfrm>
          <a:off x="4493052" y="4564187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Unsupervised(Clustering) </a:t>
          </a:r>
        </a:p>
      </dsp:txBody>
      <dsp:txXfrm>
        <a:off x="4493052" y="4564187"/>
        <a:ext cx="1606446" cy="803223"/>
      </dsp:txXfrm>
    </dsp:sp>
    <dsp:sp modelId="{5DC77710-7EC0-46F9-A1CB-0680F11800D2}">
      <dsp:nvSpPr>
        <dsp:cNvPr id="0" name=""/>
        <dsp:cNvSpPr/>
      </dsp:nvSpPr>
      <dsp:spPr>
        <a:xfrm>
          <a:off x="6035241" y="2283033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Image (Embedding CNN Resnet)</a:t>
          </a:r>
        </a:p>
      </dsp:txBody>
      <dsp:txXfrm>
        <a:off x="6035241" y="2283033"/>
        <a:ext cx="1606446" cy="803223"/>
      </dsp:txXfrm>
    </dsp:sp>
    <dsp:sp modelId="{61F346D3-4807-40B9-ADA8-26E42C27E061}">
      <dsp:nvSpPr>
        <dsp:cNvPr id="0" name=""/>
        <dsp:cNvSpPr/>
      </dsp:nvSpPr>
      <dsp:spPr>
        <a:xfrm>
          <a:off x="6436853" y="3423610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Supervised (Classifier)</a:t>
          </a:r>
        </a:p>
      </dsp:txBody>
      <dsp:txXfrm>
        <a:off x="6436853" y="3423610"/>
        <a:ext cx="1606446" cy="803223"/>
      </dsp:txXfrm>
    </dsp:sp>
    <dsp:sp modelId="{B9D9CD57-BFCD-4698-9EC0-5162F30E47D2}">
      <dsp:nvSpPr>
        <dsp:cNvPr id="0" name=""/>
        <dsp:cNvSpPr/>
      </dsp:nvSpPr>
      <dsp:spPr>
        <a:xfrm>
          <a:off x="6436853" y="4564187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Unsupervised (Clustering)</a:t>
          </a:r>
        </a:p>
      </dsp:txBody>
      <dsp:txXfrm>
        <a:off x="6436853" y="4564187"/>
        <a:ext cx="1606446" cy="803223"/>
      </dsp:txXfrm>
    </dsp:sp>
    <dsp:sp modelId="{733DFAF1-DDAE-4B0E-A7EB-0B8D7E27B55B}">
      <dsp:nvSpPr>
        <dsp:cNvPr id="0" name=""/>
        <dsp:cNvSpPr/>
      </dsp:nvSpPr>
      <dsp:spPr>
        <a:xfrm>
          <a:off x="5063341" y="1878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Reinforcement Learning</a:t>
          </a:r>
        </a:p>
      </dsp:txBody>
      <dsp:txXfrm>
        <a:off x="5063341" y="1878"/>
        <a:ext cx="1606446" cy="803223"/>
      </dsp:txXfrm>
    </dsp:sp>
    <dsp:sp modelId="{5BCC9DC8-0002-499D-9076-1AB2B5BBB4BA}">
      <dsp:nvSpPr>
        <dsp:cNvPr id="0" name=""/>
        <dsp:cNvSpPr/>
      </dsp:nvSpPr>
      <dsp:spPr>
        <a:xfrm>
          <a:off x="7007142" y="1878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Generative</a:t>
          </a:r>
        </a:p>
      </dsp:txBody>
      <dsp:txXfrm>
        <a:off x="7007142" y="1878"/>
        <a:ext cx="1606446" cy="803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2B493-59EA-4BA8-8FB9-1120915A0D43}">
      <dsp:nvSpPr>
        <dsp:cNvPr id="0" name=""/>
        <dsp:cNvSpPr/>
      </dsp:nvSpPr>
      <dsp:spPr>
        <a:xfrm>
          <a:off x="2340102" y="47910"/>
          <a:ext cx="2299715" cy="22997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Analytics</a:t>
          </a:r>
        </a:p>
      </dsp:txBody>
      <dsp:txXfrm>
        <a:off x="2646731" y="450360"/>
        <a:ext cx="1686457" cy="1034871"/>
      </dsp:txXfrm>
    </dsp:sp>
    <dsp:sp modelId="{8A2B0D0D-809A-4180-88D9-0747186BFF85}">
      <dsp:nvSpPr>
        <dsp:cNvPr id="0" name=""/>
        <dsp:cNvSpPr/>
      </dsp:nvSpPr>
      <dsp:spPr>
        <a:xfrm>
          <a:off x="3169916" y="1485232"/>
          <a:ext cx="2299715" cy="22997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Prediction</a:t>
          </a:r>
        </a:p>
      </dsp:txBody>
      <dsp:txXfrm>
        <a:off x="3873245" y="2079326"/>
        <a:ext cx="1379829" cy="1264843"/>
      </dsp:txXfrm>
    </dsp:sp>
    <dsp:sp modelId="{B31F2B77-8C55-48DE-A932-0FED0EEA0510}">
      <dsp:nvSpPr>
        <dsp:cNvPr id="0" name=""/>
        <dsp:cNvSpPr/>
      </dsp:nvSpPr>
      <dsp:spPr>
        <a:xfrm>
          <a:off x="1510288" y="1485232"/>
          <a:ext cx="2299715" cy="22997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Automation</a:t>
          </a:r>
        </a:p>
      </dsp:txBody>
      <dsp:txXfrm>
        <a:off x="1726844" y="2079326"/>
        <a:ext cx="1379829" cy="1264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BE012-6639-4449-9648-FE40597723A3}">
      <dsp:nvSpPr>
        <dsp:cNvPr id="0" name=""/>
        <dsp:cNvSpPr/>
      </dsp:nvSpPr>
      <dsp:spPr>
        <a:xfrm>
          <a:off x="2383507" y="1604292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AI and Big Data</a:t>
          </a:r>
          <a:endParaRPr lang="en-SG" sz="1900" kern="1200"/>
        </a:p>
      </dsp:txBody>
      <dsp:txXfrm>
        <a:off x="2562110" y="1782895"/>
        <a:ext cx="862371" cy="862371"/>
      </dsp:txXfrm>
    </dsp:sp>
    <dsp:sp modelId="{2D1A9A4E-DA51-4B94-ADEA-5D73849E27A5}">
      <dsp:nvSpPr>
        <dsp:cNvPr id="0" name=""/>
        <dsp:cNvSpPr/>
      </dsp:nvSpPr>
      <dsp:spPr>
        <a:xfrm rot="16200000">
          <a:off x="2809423" y="1402084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984102" y="1411225"/>
        <a:ext cx="18387" cy="18387"/>
      </dsp:txXfrm>
    </dsp:sp>
    <dsp:sp modelId="{B1676AE5-8640-4FAA-8033-5895021B0E11}">
      <dsp:nvSpPr>
        <dsp:cNvPr id="0" name=""/>
        <dsp:cNvSpPr/>
      </dsp:nvSpPr>
      <dsp:spPr>
        <a:xfrm>
          <a:off x="2383507" y="16968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Internet of Thing</a:t>
          </a:r>
          <a:endParaRPr lang="en-SG" sz="1300" kern="1200"/>
        </a:p>
      </dsp:txBody>
      <dsp:txXfrm>
        <a:off x="2562110" y="195571"/>
        <a:ext cx="862371" cy="862371"/>
      </dsp:txXfrm>
    </dsp:sp>
    <dsp:sp modelId="{6E302D9A-BAB5-438C-9C47-8AEDB3C4D13F}">
      <dsp:nvSpPr>
        <dsp:cNvPr id="0" name=""/>
        <dsp:cNvSpPr/>
      </dsp:nvSpPr>
      <dsp:spPr>
        <a:xfrm rot="19800000">
          <a:off x="3496754" y="1798915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3671433" y="1808056"/>
        <a:ext cx="18387" cy="18387"/>
      </dsp:txXfrm>
    </dsp:sp>
    <dsp:sp modelId="{3E70B3B1-6692-4F29-8DFC-B4C6C84FFCF5}">
      <dsp:nvSpPr>
        <dsp:cNvPr id="0" name=""/>
        <dsp:cNvSpPr/>
      </dsp:nvSpPr>
      <dsp:spPr>
        <a:xfrm>
          <a:off x="3758169" y="810630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Robotic Process Engineering</a:t>
          </a:r>
          <a:endParaRPr lang="en-SG" sz="1300" kern="1200"/>
        </a:p>
      </dsp:txBody>
      <dsp:txXfrm>
        <a:off x="3936772" y="989233"/>
        <a:ext cx="862371" cy="862371"/>
      </dsp:txXfrm>
    </dsp:sp>
    <dsp:sp modelId="{883C5694-8182-4AD1-AAEF-3821FA161030}">
      <dsp:nvSpPr>
        <dsp:cNvPr id="0" name=""/>
        <dsp:cNvSpPr/>
      </dsp:nvSpPr>
      <dsp:spPr>
        <a:xfrm rot="1800000">
          <a:off x="3496754" y="2592577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3671433" y="2601718"/>
        <a:ext cx="18387" cy="18387"/>
      </dsp:txXfrm>
    </dsp:sp>
    <dsp:sp modelId="{78FFABC0-800F-42E9-9BAA-FA2EAD2AEC82}">
      <dsp:nvSpPr>
        <dsp:cNvPr id="0" name=""/>
        <dsp:cNvSpPr/>
      </dsp:nvSpPr>
      <dsp:spPr>
        <a:xfrm>
          <a:off x="3758169" y="2397953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Block Chain</a:t>
          </a:r>
          <a:endParaRPr lang="en-SG" sz="1300" kern="1200"/>
        </a:p>
      </dsp:txBody>
      <dsp:txXfrm>
        <a:off x="3936772" y="2576556"/>
        <a:ext cx="862371" cy="862371"/>
      </dsp:txXfrm>
    </dsp:sp>
    <dsp:sp modelId="{1C8922F5-7956-4099-85CD-EE3100C604D8}">
      <dsp:nvSpPr>
        <dsp:cNvPr id="0" name=""/>
        <dsp:cNvSpPr/>
      </dsp:nvSpPr>
      <dsp:spPr>
        <a:xfrm rot="5400000">
          <a:off x="2809423" y="2989407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984102" y="2998548"/>
        <a:ext cx="18387" cy="18387"/>
      </dsp:txXfrm>
    </dsp:sp>
    <dsp:sp modelId="{EA851380-960F-49D7-ACB5-92DFEF9E3CF9}">
      <dsp:nvSpPr>
        <dsp:cNvPr id="0" name=""/>
        <dsp:cNvSpPr/>
      </dsp:nvSpPr>
      <dsp:spPr>
        <a:xfrm>
          <a:off x="2383507" y="3191615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AI &amp; Big Data</a:t>
          </a:r>
          <a:endParaRPr lang="en-SG" sz="1300" kern="1200"/>
        </a:p>
      </dsp:txBody>
      <dsp:txXfrm>
        <a:off x="2562110" y="3370218"/>
        <a:ext cx="862371" cy="862371"/>
      </dsp:txXfrm>
    </dsp:sp>
    <dsp:sp modelId="{B119FFE5-0DE5-4020-BAD7-A779B385E611}">
      <dsp:nvSpPr>
        <dsp:cNvPr id="0" name=""/>
        <dsp:cNvSpPr/>
      </dsp:nvSpPr>
      <dsp:spPr>
        <a:xfrm rot="9000000">
          <a:off x="2122092" y="2592577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 rot="10800000">
        <a:off x="2296771" y="2601718"/>
        <a:ext cx="18387" cy="18387"/>
      </dsp:txXfrm>
    </dsp:sp>
    <dsp:sp modelId="{3A5F13F6-94F9-4A5A-A597-55279AB2BD9D}">
      <dsp:nvSpPr>
        <dsp:cNvPr id="0" name=""/>
        <dsp:cNvSpPr/>
      </dsp:nvSpPr>
      <dsp:spPr>
        <a:xfrm>
          <a:off x="1008845" y="2397953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Cloud</a:t>
          </a:r>
          <a:endParaRPr lang="en-SG" sz="1300" kern="1200"/>
        </a:p>
      </dsp:txBody>
      <dsp:txXfrm>
        <a:off x="1187448" y="2576556"/>
        <a:ext cx="862371" cy="862371"/>
      </dsp:txXfrm>
    </dsp:sp>
    <dsp:sp modelId="{C225CF12-E1DE-43ED-AC0E-77B13EB0A10B}">
      <dsp:nvSpPr>
        <dsp:cNvPr id="0" name=""/>
        <dsp:cNvSpPr/>
      </dsp:nvSpPr>
      <dsp:spPr>
        <a:xfrm rot="12600000">
          <a:off x="2122092" y="1798915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 rot="10800000">
        <a:off x="2296771" y="1808056"/>
        <a:ext cx="18387" cy="18387"/>
      </dsp:txXfrm>
    </dsp:sp>
    <dsp:sp modelId="{BAEF2113-C81E-493D-A642-908545D1D567}">
      <dsp:nvSpPr>
        <dsp:cNvPr id="0" name=""/>
        <dsp:cNvSpPr/>
      </dsp:nvSpPr>
      <dsp:spPr>
        <a:xfrm>
          <a:off x="1008845" y="810630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Natural Language Processing</a:t>
          </a:r>
          <a:endParaRPr lang="en-SG" sz="1300" kern="1200"/>
        </a:p>
      </dsp:txBody>
      <dsp:txXfrm>
        <a:off x="1187448" y="989233"/>
        <a:ext cx="862371" cy="862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1/10/23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11:26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19,'0'-5,"-4"-2,-2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10/1/23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24408D80-D1AE-4176-B7BE-434969998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8407CA-C55C-437E-A640-48AD5C405924}" type="slidenum">
              <a:rPr lang="en-US" altLang="en-US" smtClean="0">
                <a:latin typeface="Calibri" panose="020F0502020204030204" pitchFamily="34" charset="0"/>
              </a:rPr>
              <a:pPr/>
              <a:t>31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7E372DC2-E28A-4F9F-939C-7122B871C2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BA2A29DA-EB25-40DF-A381-0E3B4C97AE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779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 userDrawn="1"/>
        </p:nvSpPr>
        <p:spPr bwMode="auto">
          <a:xfrm>
            <a:off x="760415" y="127000"/>
            <a:ext cx="76168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8F1AA-3A6B-4A55-8511-F5B57233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1"/>
          <p:cNvSpPr>
            <a:spLocks noChangeArrowheads="1"/>
          </p:cNvSpPr>
          <p:nvPr userDrawn="1"/>
        </p:nvSpPr>
        <p:spPr bwMode="auto">
          <a:xfrm>
            <a:off x="0" y="990600"/>
            <a:ext cx="533400" cy="61384"/>
          </a:xfrm>
          <a:prstGeom prst="rect">
            <a:avLst/>
          </a:prstGeom>
          <a:solidFill>
            <a:srgbClr val="F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12800"/>
          </a:xfr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34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0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63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plications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neralization-regularization-overfitting-bias-and-variance-in-machine-learning-aa942886b870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customXml" Target="../ink/ink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ipaat.com/blog/interview-question/artificial-intelligence-interview-questions/" TargetMode="External"/><Relationship Id="rId2" Type="http://schemas.openxmlformats.org/officeDocument/2006/relationships/hyperlink" Target="https://www.edureka.co/blog/interview-questions/artificial-intelligence-interview-ques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ringboard.com/blog/artificial-intelligence-question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ver-100-data-scientist-interview-questions-and-answers-c5a66186769a" TargetMode="External"/><Relationship Id="rId2" Type="http://schemas.openxmlformats.org/officeDocument/2006/relationships/hyperlink" Target="https://www.simplilearn.com/tutorials/data-science-tutorial/data-science-interview-ques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ringboard.com/blog/data-science-interview-questions/" TargetMode="External"/><Relationship Id="rId4" Type="http://schemas.openxmlformats.org/officeDocument/2006/relationships/hyperlink" Target="https://www.edureka.co/blog/interview-questions/data-science-interview-questions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jTCoH21GlA" TargetMode="External"/><Relationship Id="rId2" Type="http://schemas.openxmlformats.org/officeDocument/2006/relationships/hyperlink" Target="https://youtu.be/ukzFI9rgwf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RnFGwxJwx-0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>
                <a:solidFill>
                  <a:schemeClr val="bg1"/>
                </a:solidFill>
                <a:cs typeface="Arial"/>
              </a:rPr>
              <a:t>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63BE-15D5-4C44-A2E1-DAF9CE55D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Book – All in Amazon and by Springer</a:t>
            </a:r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BC034-244B-4D2F-AA1F-65B7F5D3B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387" y="1930562"/>
            <a:ext cx="1863866" cy="2820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B92DD-235A-4497-B8ED-5A7404EE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15" y="1957457"/>
            <a:ext cx="1675511" cy="2793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73A6D0-2AFE-41EE-A9BA-E0AF6FFB4A40}"/>
              </a:ext>
            </a:extLst>
          </p:cNvPr>
          <p:cNvSpPr txBox="1"/>
          <p:nvPr/>
        </p:nvSpPr>
        <p:spPr>
          <a:xfrm>
            <a:off x="618717" y="5341048"/>
            <a:ext cx="8163571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/>
              <a:t>https://tssglobalsingapore-my.sharepoint.com/:f:/g/personal/teohteiktoe_tssglobalsingapore_onmicrosoft_com/EuIUbA0qyvFOugKwzm5IKesB_qwPBHox0n9mnlGqaRZ_xg?e=R70M28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0CA15A3-5479-FBCD-D6DD-193FF5A46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906" y="1956546"/>
            <a:ext cx="1780207" cy="2795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51FFA-94E3-19B5-76D8-136E7CDFF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57" y="1956546"/>
            <a:ext cx="1970568" cy="28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63BE-15D5-4C44-A2E1-DAF9CE55D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: Textbook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C41D-E5F3-49F5-9ECA-243FCA00D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38" y="1718028"/>
            <a:ext cx="8399124" cy="405868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/>
              <a:t>Main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TT Teoh AI in Business &amp; Finance Springer 2021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Artificial Intelligence in Finance. </a:t>
            </a:r>
            <a:r>
              <a:rPr lang="en-US" err="1"/>
              <a:t>HilPisch</a:t>
            </a:r>
            <a:r>
              <a:rPr lang="en-US"/>
              <a:t>. O’Reilly. 2019.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Python for Data Analysis, 2e: Data Wrangling with Pandas, </a:t>
            </a:r>
            <a:r>
              <a:rPr lang="en-US" err="1"/>
              <a:t>Numpy</a:t>
            </a:r>
            <a:r>
              <a:rPr lang="en-US"/>
              <a:t>, and </a:t>
            </a:r>
            <a:r>
              <a:rPr lang="en-US" err="1"/>
              <a:t>Ipython</a:t>
            </a:r>
            <a:r>
              <a:rPr lang="en-US"/>
              <a:t>. </a:t>
            </a:r>
            <a:r>
              <a:rPr lang="en-SG"/>
              <a:t> Wes </a:t>
            </a:r>
            <a:r>
              <a:rPr lang="en-SG" err="1"/>
              <a:t>Mckinney</a:t>
            </a:r>
            <a:r>
              <a:rPr lang="en-SG"/>
              <a:t>.</a:t>
            </a:r>
            <a:r>
              <a:rPr lang="en-US"/>
              <a:t> O’Reilly. 3 November 2017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Secondary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Artificial Intelligence in Finance: A Python-Based Guide (1</a:t>
            </a:r>
            <a:r>
              <a:rPr lang="en-US" baseline="30000"/>
              <a:t>st</a:t>
            </a:r>
            <a:r>
              <a:rPr lang="en-US"/>
              <a:t> Edition). Yves </a:t>
            </a:r>
            <a:r>
              <a:rPr lang="en-US" err="1"/>
              <a:t>Hilpisch</a:t>
            </a:r>
            <a:r>
              <a:rPr lang="en-US"/>
              <a:t>. </a:t>
            </a:r>
            <a:r>
              <a:rPr lang="en-US" err="1"/>
              <a:t>O’Really</a:t>
            </a:r>
            <a:r>
              <a:rPr lang="en-US"/>
              <a:t>. 2020.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Mathematics for Machine Learning. Marc Peter </a:t>
            </a:r>
            <a:r>
              <a:rPr lang="en-US" err="1"/>
              <a:t>Deisenroth</a:t>
            </a:r>
            <a:r>
              <a:rPr lang="en-US"/>
              <a:t>. Publisher : Cambridge University Press. 2020.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Machine Learning in Finance: From Theory to Practice by Dixon, Matthew F</a:t>
            </a:r>
          </a:p>
          <a:p>
            <a:pPr marL="457200" indent="-457200">
              <a:buFont typeface="+mj-lt"/>
              <a:buAutoNum type="arabicPeriod"/>
            </a:pPr>
            <a:r>
              <a:rPr lang="en-US" err="1"/>
              <a:t>PattePattern</a:t>
            </a:r>
            <a:r>
              <a:rPr lang="en-US"/>
              <a:t> Classification, 2nd Edition Richard O. </a:t>
            </a:r>
            <a:r>
              <a:rPr lang="en-US" err="1"/>
              <a:t>Duda</a:t>
            </a:r>
            <a:r>
              <a:rPr lang="en-US"/>
              <a:t>, Peter E. Hart, David G. Stork. Publication : Wiley.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Hands-on Machine Learning with </a:t>
            </a:r>
            <a:r>
              <a:rPr lang="en-US" err="1"/>
              <a:t>Scikit</a:t>
            </a:r>
            <a:r>
              <a:rPr lang="en-US"/>
              <a:t>-Learn, </a:t>
            </a:r>
            <a:r>
              <a:rPr lang="en-US" err="1"/>
              <a:t>Keras</a:t>
            </a:r>
            <a:r>
              <a:rPr lang="en-US"/>
              <a:t>, and TensorFlow: Concepts, Tools, and Techniques to Build Intelligent Systems, 15 October 2019 by </a:t>
            </a:r>
            <a:r>
              <a:rPr lang="en-US" err="1"/>
              <a:t>Aurelien</a:t>
            </a:r>
            <a:r>
              <a:rPr lang="en-US"/>
              <a:t> </a:t>
            </a:r>
            <a:r>
              <a:rPr lang="en-US" err="1"/>
              <a:t>Geron</a:t>
            </a:r>
            <a:r>
              <a:rPr lang="en-US"/>
              <a:t> (Author)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5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9AD561-9020-4BC7-9909-3937376B7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24" y="228769"/>
            <a:ext cx="1457512" cy="1865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A9F4AD-94C5-4ABB-8B57-AEA23AAE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23" y="2355927"/>
            <a:ext cx="7118573" cy="3818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CADCE-0943-4545-A158-0E9894F772E6}"/>
              </a:ext>
            </a:extLst>
          </p:cNvPr>
          <p:cNvSpPr/>
          <p:nvPr/>
        </p:nvSpPr>
        <p:spPr>
          <a:xfrm>
            <a:off x="1469204" y="3416157"/>
            <a:ext cx="1602769" cy="238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2A270-72D8-48D4-AA8F-0A4328B93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173" y="4571471"/>
            <a:ext cx="1725318" cy="365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A6F6-C806-497A-95C5-50CE8C39E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67" y="5480064"/>
            <a:ext cx="5496305" cy="55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445765-F763-4E35-BD4B-B81876952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931" y="71919"/>
            <a:ext cx="1771490" cy="2394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66C08C-3A21-4351-82FD-95EF41459D95}"/>
              </a:ext>
            </a:extLst>
          </p:cNvPr>
          <p:cNvSpPr txBox="1"/>
          <p:nvPr/>
        </p:nvSpPr>
        <p:spPr>
          <a:xfrm>
            <a:off x="5131430" y="1499751"/>
            <a:ext cx="2809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/>
              <a:t>Hilpisch</a:t>
            </a:r>
            <a:r>
              <a:rPr lang="en-US" sz="3200"/>
              <a:t>, 2019</a:t>
            </a:r>
            <a:endParaRPr lang="en-SG" sz="3200"/>
          </a:p>
        </p:txBody>
      </p:sp>
    </p:spTree>
    <p:extLst>
      <p:ext uri="{BB962C8B-B14F-4D97-AF65-F5344CB8AC3E}">
        <p14:creationId xmlns:p14="http://schemas.microsoft.com/office/powerpoint/2010/main" val="346911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E585B-E760-47CC-8C48-7D2DE6C7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9" y="232613"/>
            <a:ext cx="2733569" cy="2733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C63C8F-8345-4E51-BD6C-F864B00E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372" y="1232256"/>
            <a:ext cx="4618754" cy="3712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D2E32-24DE-4CF6-B84E-B24691BA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4" y="3346806"/>
            <a:ext cx="3945933" cy="1829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04EA8C-85D8-46C5-B9F8-FD21D0D0769D}"/>
              </a:ext>
            </a:extLst>
          </p:cNvPr>
          <p:cNvSpPr/>
          <p:nvPr/>
        </p:nvSpPr>
        <p:spPr>
          <a:xfrm>
            <a:off x="270874" y="3267182"/>
            <a:ext cx="3945933" cy="349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4D410-B64E-464F-8029-6EE516E0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55" y="1129964"/>
            <a:ext cx="4072481" cy="469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BBE32-0D78-40CC-B874-E01797843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609" y="3441842"/>
            <a:ext cx="1101292" cy="4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4B56B-761A-4734-A486-04FB62242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64" y="4026890"/>
            <a:ext cx="2354739" cy="4694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C7FBFE-E2A2-42E7-BB0B-29A824DE473C}"/>
              </a:ext>
            </a:extLst>
          </p:cNvPr>
          <p:cNvSpPr/>
          <p:nvPr/>
        </p:nvSpPr>
        <p:spPr>
          <a:xfrm>
            <a:off x="6400129" y="276548"/>
            <a:ext cx="214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err="1"/>
              <a:t>Mckinney</a:t>
            </a:r>
            <a:r>
              <a:rPr lang="en-SG" sz="240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290484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58A-51B6-4989-9BA2-8D342702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08" y="1131094"/>
            <a:ext cx="4741466" cy="46008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7D122B-255C-4694-A369-AC07DD18ED6E}"/>
              </a:ext>
            </a:extLst>
          </p:cNvPr>
          <p:cNvSpPr/>
          <p:nvPr/>
        </p:nvSpPr>
        <p:spPr>
          <a:xfrm>
            <a:off x="2617965" y="5723751"/>
            <a:ext cx="36148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/>
              <a:t>https://images.app.goo.gl/n6DPX9sR1Ue2n8CaA</a:t>
            </a:r>
          </a:p>
        </p:txBody>
      </p:sp>
    </p:spTree>
    <p:extLst>
      <p:ext uri="{BB962C8B-B14F-4D97-AF65-F5344CB8AC3E}">
        <p14:creationId xmlns:p14="http://schemas.microsoft.com/office/powerpoint/2010/main" val="207852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16046-3C06-4790-BC99-833663F9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83" y="1333304"/>
            <a:ext cx="6278688" cy="33440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4E5262-8C94-4CDB-BF95-5E4CADA5F554}"/>
              </a:ext>
            </a:extLst>
          </p:cNvPr>
          <p:cNvSpPr/>
          <p:nvPr/>
        </p:nvSpPr>
        <p:spPr>
          <a:xfrm>
            <a:off x="795772" y="5327485"/>
            <a:ext cx="77831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350"/>
              <a:t>https://blogs.nvidia.com/blog/2016/07/29/whats-difference-artificial-intelligence-machine-learning-deep-learning-ai/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15DFF-BAA4-F624-960A-F554BDDD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25" y="32825"/>
            <a:ext cx="8460769" cy="1143000"/>
          </a:xfrm>
        </p:spPr>
        <p:txBody>
          <a:bodyPr/>
          <a:lstStyle/>
          <a:p>
            <a:r>
              <a:rPr lang="en-SG">
                <a:cs typeface="Arial"/>
              </a:rPr>
              <a:t>AI terminology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041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CB15-471D-49B2-B204-728FFB76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70" y="428625"/>
            <a:ext cx="8174034" cy="857250"/>
          </a:xfrm>
        </p:spPr>
        <p:txBody>
          <a:bodyPr>
            <a:normAutofit/>
          </a:bodyPr>
          <a:lstStyle/>
          <a:p>
            <a:r>
              <a:rPr lang="en-US"/>
              <a:t>Components </a:t>
            </a:r>
            <a:r>
              <a:rPr lang="en-SG"/>
              <a:t>of AI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BD1600-2F52-4F2D-B7C2-46D4F0D93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437320"/>
              </p:ext>
            </p:extLst>
          </p:nvPr>
        </p:nvGraphicFramePr>
        <p:xfrm>
          <a:off x="937260" y="1619251"/>
          <a:ext cx="6979920" cy="383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652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A675-7BDE-42B0-8E10-944CEFB4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36" y="292957"/>
            <a:ext cx="6863240" cy="941256"/>
          </a:xfrm>
        </p:spPr>
        <p:txBody>
          <a:bodyPr>
            <a:normAutofit/>
          </a:bodyPr>
          <a:lstStyle/>
          <a:p>
            <a:r>
              <a:rPr lang="en-US" dirty="0"/>
              <a:t>AI and other technology</a:t>
            </a:r>
            <a:endParaRPr lang="en-S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0BBEE4-6090-4FF9-81C2-623B1181DE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19025" y="1315092"/>
          <a:ext cx="5986593" cy="442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2323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0592-1462-4BFD-A9B0-D96F4C58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AI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9A4B-9318-469E-AC2F-B408F96FB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6"/>
            <a:ext cx="8152544" cy="169648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Back in the 1950s, the fathers of the field, Minsky and McCarthy, described artificial intelligence as any task performed by a machine that would have previously been considered to require human intelligence.</a:t>
            </a:r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42DB59-7112-46E9-9152-BC30E7D80717}"/>
              </a:ext>
            </a:extLst>
          </p:cNvPr>
          <p:cNvSpPr/>
          <p:nvPr/>
        </p:nvSpPr>
        <p:spPr>
          <a:xfrm>
            <a:off x="315930" y="5410238"/>
            <a:ext cx="8512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https://www.zdnet.com/article/what-is-ai-everything-you-need-to-know-about-artificial-intelligence/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DED3F-AA41-4B42-A829-8589C421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80" y="3531189"/>
            <a:ext cx="2951680" cy="18168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498A1C-4186-4EE8-AD82-28C544CB4F6C}"/>
              </a:ext>
            </a:extLst>
          </p:cNvPr>
          <p:cNvSpPr/>
          <p:nvPr/>
        </p:nvSpPr>
        <p:spPr>
          <a:xfrm>
            <a:off x="457200" y="2640459"/>
            <a:ext cx="3385335" cy="451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0522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0CF289E-5902-4480-AE95-C7F5F3718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297" y="249029"/>
            <a:ext cx="6172200" cy="857250"/>
          </a:xfrm>
        </p:spPr>
        <p:txBody>
          <a:bodyPr/>
          <a:lstStyle/>
          <a:p>
            <a:r>
              <a:rPr lang="en-SG" altLang="en-US">
                <a:ea typeface="ＭＳ Ｐゴシック" panose="020B0600070205080204" pitchFamily="34" charset="-128"/>
              </a:rPr>
              <a:t>Evolution in AI</a:t>
            </a: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2BB04629-B580-4DE6-AEC8-37E641F54B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49C852-A325-4011-A9CC-0946AE5FD816}" type="slidenum">
              <a:rPr lang="en-US" altLang="zh-CN" sz="105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050">
              <a:solidFill>
                <a:srgbClr val="000000"/>
              </a:solidFill>
            </a:endParaRPr>
          </a:p>
        </p:txBody>
      </p:sp>
      <p:pic>
        <p:nvPicPr>
          <p:cNvPr id="15364" name="Picture 1">
            <a:extLst>
              <a:ext uri="{FF2B5EF4-FFF2-40B4-BE49-F238E27FC236}">
                <a16:creationId xmlns:a16="http://schemas.microsoft.com/office/drawing/2014/main" id="{F45CB903-751D-4C70-BC4F-ECE5DB91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18" y="1175013"/>
            <a:ext cx="4293982" cy="417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970632-BED7-40E5-97CF-90DAADE18DC8}"/>
              </a:ext>
            </a:extLst>
          </p:cNvPr>
          <p:cNvSpPr/>
          <p:nvPr/>
        </p:nvSpPr>
        <p:spPr>
          <a:xfrm>
            <a:off x="624047" y="5553765"/>
            <a:ext cx="75439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Source: https://davidlecea.wordpress.com/2016/11/10/robots-on-the-rise-how-ai-can-change-the-financial-world/</a:t>
            </a:r>
          </a:p>
        </p:txBody>
      </p:sp>
    </p:spTree>
    <p:extLst>
      <p:ext uri="{BB962C8B-B14F-4D97-AF65-F5344CB8AC3E}">
        <p14:creationId xmlns:p14="http://schemas.microsoft.com/office/powerpoint/2010/main" val="50561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AEA76-CF77-F036-1451-87E75164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5" y="444362"/>
            <a:ext cx="6359435" cy="458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45756-01FF-FFD8-5C8B-5DC6CFDBE056}"/>
              </a:ext>
            </a:extLst>
          </p:cNvPr>
          <p:cNvSpPr txBox="1"/>
          <p:nvPr/>
        </p:nvSpPr>
        <p:spPr>
          <a:xfrm>
            <a:off x="780932" y="5408101"/>
            <a:ext cx="7034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https://www.straitstimes.com/asia/australianz/pfizer-buys-smartphone-app-that-can-detect-covid-19-from-coughing-sounds</a:t>
            </a:r>
          </a:p>
        </p:txBody>
      </p:sp>
    </p:spTree>
    <p:extLst>
      <p:ext uri="{BB962C8B-B14F-4D97-AF65-F5344CB8AC3E}">
        <p14:creationId xmlns:p14="http://schemas.microsoft.com/office/powerpoint/2010/main" val="84036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BF7CD3B5-C972-445C-89A2-C635A795C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9581" y="174270"/>
            <a:ext cx="6172200" cy="857250"/>
          </a:xfrm>
        </p:spPr>
        <p:txBody>
          <a:bodyPr/>
          <a:lstStyle/>
          <a:p>
            <a:r>
              <a:rPr lang="en-SG" altLang="en-US">
                <a:ea typeface="ＭＳ Ｐゴシック" panose="020B0600070205080204" pitchFamily="34" charset="-128"/>
              </a:rPr>
              <a:t>AI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B926138B-F974-4467-80F7-E1FF0A9E1D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32429" y="1199986"/>
            <a:ext cx="8011989" cy="290709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AI : Machine to imitate intelligent human behavior </a:t>
            </a:r>
          </a:p>
          <a:p>
            <a:pPr>
              <a:lnSpc>
                <a:spcPct val="8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Popular AI Machine : IBM Watson, Apple Siri, Amazon Echo, Alpha Zero, Xiao Du</a:t>
            </a:r>
          </a:p>
        </p:txBody>
      </p:sp>
      <p:pic>
        <p:nvPicPr>
          <p:cNvPr id="11269" name="Picture 6">
            <a:extLst>
              <a:ext uri="{FF2B5EF4-FFF2-40B4-BE49-F238E27FC236}">
                <a16:creationId xmlns:a16="http://schemas.microsoft.com/office/drawing/2014/main" id="{5CC1F4D9-E484-4215-9711-1230D0E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23" y="2913584"/>
            <a:ext cx="2611755" cy="195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7">
            <a:extLst>
              <a:ext uri="{FF2B5EF4-FFF2-40B4-BE49-F238E27FC236}">
                <a16:creationId xmlns:a16="http://schemas.microsoft.com/office/drawing/2014/main" id="{630398C6-4C90-4372-B996-A5B4D58DF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29" y="2874806"/>
            <a:ext cx="2994630" cy="199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Slide Number Placeholder 1">
            <a:extLst>
              <a:ext uri="{FF2B5EF4-FFF2-40B4-BE49-F238E27FC236}">
                <a16:creationId xmlns:a16="http://schemas.microsoft.com/office/drawing/2014/main" id="{7B7E0402-8477-4901-933A-9589C0C0AB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6DF355-4B13-475A-90A3-AB8D65D27246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788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128F62-860C-45DD-8CB4-0AF8EA8E08CF}"/>
              </a:ext>
            </a:extLst>
          </p:cNvPr>
          <p:cNvSpPr/>
          <p:nvPr/>
        </p:nvSpPr>
        <p:spPr>
          <a:xfrm>
            <a:off x="632429" y="5122876"/>
            <a:ext cx="35073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Source: https://sanvada.com/2018/01/27/ibm-believes-artificial-intelligence-will-change-world</a:t>
            </a:r>
            <a:r>
              <a:rPr lang="en-US" sz="506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0A6BF-B081-468E-AF9F-3D387D20DECE}"/>
              </a:ext>
            </a:extLst>
          </p:cNvPr>
          <p:cNvSpPr/>
          <p:nvPr/>
        </p:nvSpPr>
        <p:spPr>
          <a:xfrm>
            <a:off x="4638423" y="5134794"/>
            <a:ext cx="3739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Source: https://tecake.in/amazon-echo-will-now-read-twitter-trends-alexa-assistant-updated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8A9F2-6219-4B52-8B2F-5302202C5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18" y="1570265"/>
            <a:ext cx="8345552" cy="9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76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>
            <a:extLst>
              <a:ext uri="{FF2B5EF4-FFF2-40B4-BE49-F238E27FC236}">
                <a16:creationId xmlns:a16="http://schemas.microsoft.com/office/drawing/2014/main" id="{6F68DC65-8458-46F2-B600-8F737803C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3922" y="175258"/>
            <a:ext cx="6971041" cy="1293461"/>
          </a:xfrm>
        </p:spPr>
        <p:txBody>
          <a:bodyPr>
            <a:normAutofit/>
          </a:bodyPr>
          <a:lstStyle/>
          <a:p>
            <a:r>
              <a:rPr lang="en-SG" altLang="en-US" sz="3000">
                <a:ea typeface="ＭＳ Ｐゴシック" panose="020B0600070205080204" pitchFamily="34" charset="-128"/>
              </a:rPr>
              <a:t>Singapore AI: Detect Eye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0A35-1E11-48D9-A06C-BBB1D02F2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75" y="1191803"/>
            <a:ext cx="7087841" cy="440712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/>
              <a:t>In a world first, Singapore-developed artificial intelligence system detects 3 major eye conditions</a:t>
            </a:r>
          </a:p>
          <a:p>
            <a:pPr>
              <a:defRPr/>
            </a:pPr>
            <a:r>
              <a:rPr lang="en-US" sz="2000"/>
              <a:t>Singapore National Eye Centre (SNEC), Singapore Eye Research Institute (SERI) and National University of Singapore (NUS) School of Computing.</a:t>
            </a:r>
          </a:p>
          <a:p>
            <a:pPr>
              <a:defRPr/>
            </a:pPr>
            <a:r>
              <a:rPr lang="en-US" sz="2000"/>
              <a:t>Deep Learning System (DLS)</a:t>
            </a:r>
          </a:p>
          <a:p>
            <a:pPr>
              <a:defRPr/>
            </a:pPr>
            <a:r>
              <a:rPr lang="en-US" sz="2000"/>
              <a:t>5 million images next 5 years</a:t>
            </a:r>
          </a:p>
          <a:p>
            <a:pPr>
              <a:defRPr/>
            </a:pPr>
            <a:r>
              <a:rPr lang="en-US" sz="2000"/>
              <a:t>30 co-investigators </a:t>
            </a:r>
          </a:p>
          <a:p>
            <a:pPr>
              <a:defRPr/>
            </a:pPr>
            <a:r>
              <a:rPr lang="en-US" sz="2000"/>
              <a:t>500,000 retinal images</a:t>
            </a:r>
          </a:p>
          <a:p>
            <a:pPr>
              <a:defRPr/>
            </a:pPr>
            <a:r>
              <a:rPr lang="en-US" sz="2000"/>
              <a:t>180,000 out of 600,000 Singaporeans with diabetes have diabetic retinopathy – lead to blindness. </a:t>
            </a:r>
          </a:p>
          <a:p>
            <a:pPr marL="0" indent="0">
              <a:buNone/>
              <a:defRPr/>
            </a:pPr>
            <a:endParaRPr lang="en-US" sz="1350"/>
          </a:p>
          <a:p>
            <a:pPr marL="0" indent="0">
              <a:buNone/>
              <a:defRPr/>
            </a:pPr>
            <a:endParaRPr lang="en-US" sz="1350"/>
          </a:p>
          <a:p>
            <a:pPr marL="0" indent="0">
              <a:buNone/>
              <a:defRPr/>
            </a:pPr>
            <a:r>
              <a:rPr lang="en-US" sz="1400"/>
              <a:t>https://www.channelnewsasia.com/news/singapore/in-a-world-first-singapore-developed-artificial-intelligence-9498742</a:t>
            </a:r>
            <a:endParaRPr lang="en-SG" sz="1400"/>
          </a:p>
        </p:txBody>
      </p:sp>
      <p:sp>
        <p:nvSpPr>
          <p:cNvPr id="133124" name="Slide Number Placeholder 3">
            <a:extLst>
              <a:ext uri="{FF2B5EF4-FFF2-40B4-BE49-F238E27FC236}">
                <a16:creationId xmlns:a16="http://schemas.microsoft.com/office/drawing/2014/main" id="{17AAE8D2-0637-414D-95ED-7A4A7E874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736428-9C2A-44D4-8B36-1F13A50CA02F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788">
              <a:solidFill>
                <a:srgbClr val="000000"/>
              </a:solidFill>
            </a:endParaRPr>
          </a:p>
        </p:txBody>
      </p:sp>
      <p:pic>
        <p:nvPicPr>
          <p:cNvPr id="133125" name="Picture 4">
            <a:extLst>
              <a:ext uri="{FF2B5EF4-FFF2-40B4-BE49-F238E27FC236}">
                <a16:creationId xmlns:a16="http://schemas.microsoft.com/office/drawing/2014/main" id="{A47610BD-9AC8-456C-BB6B-8EE3E80B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24" y="2573579"/>
            <a:ext cx="2135501" cy="141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7BF9C4-F6E3-4A17-A4E6-913D82ED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430" y="514871"/>
            <a:ext cx="4272658" cy="6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7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EA87-11AF-D069-9A50-51AEE917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12" y="328309"/>
            <a:ext cx="8557372" cy="1151404"/>
          </a:xfrm>
        </p:spPr>
        <p:txBody>
          <a:bodyPr/>
          <a:lstStyle/>
          <a:p>
            <a:r>
              <a:rPr lang="en-GB">
                <a:cs typeface="Arial"/>
              </a:rPr>
              <a:t>March 2022 No-Code AI made in Singapore</a:t>
            </a:r>
            <a:endParaRPr lang="en-GB"/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E6E67A2-1E9E-125A-C999-A3E8B4500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991" y="1889196"/>
            <a:ext cx="4720017" cy="3876123"/>
          </a:xfrm>
        </p:spPr>
      </p:pic>
    </p:spTree>
    <p:extLst>
      <p:ext uri="{BB962C8B-B14F-4D97-AF65-F5344CB8AC3E}">
        <p14:creationId xmlns:p14="http://schemas.microsoft.com/office/powerpoint/2010/main" val="158569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>
            <a:extLst>
              <a:ext uri="{FF2B5EF4-FFF2-40B4-BE49-F238E27FC236}">
                <a16:creationId xmlns:a16="http://schemas.microsoft.com/office/drawing/2014/main" id="{2A50A182-A47E-43C0-AE8C-E9AA96580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9983"/>
            <a:ext cx="6172200" cy="857250"/>
          </a:xfrm>
        </p:spPr>
        <p:txBody>
          <a:bodyPr/>
          <a:lstStyle/>
          <a:p>
            <a:r>
              <a:rPr lang="en-SG" altLang="en-US">
                <a:ea typeface="ＭＳ Ｐゴシック" panose="020B0600070205080204" pitchFamily="34" charset="-128"/>
              </a:rPr>
              <a:t>Cardiologist vs AI</a:t>
            </a:r>
          </a:p>
        </p:txBody>
      </p:sp>
      <p:sp>
        <p:nvSpPr>
          <p:cNvPr id="134147" name="Slide Number Placeholder 3">
            <a:extLst>
              <a:ext uri="{FF2B5EF4-FFF2-40B4-BE49-F238E27FC236}">
                <a16:creationId xmlns:a16="http://schemas.microsoft.com/office/drawing/2014/main" id="{4BC91548-F843-45D1-8190-B945ED6233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C4F10A-43CF-41BB-88D6-0B5EA619DE7D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788">
              <a:solidFill>
                <a:srgbClr val="000000"/>
              </a:solidFill>
            </a:endParaRPr>
          </a:p>
        </p:txBody>
      </p:sp>
      <p:pic>
        <p:nvPicPr>
          <p:cNvPr id="134148" name="Picture 4">
            <a:extLst>
              <a:ext uri="{FF2B5EF4-FFF2-40B4-BE49-F238E27FC236}">
                <a16:creationId xmlns:a16="http://schemas.microsoft.com/office/drawing/2014/main" id="{D5282574-84EF-48BF-A748-8490DB58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427512"/>
            <a:ext cx="6172200" cy="347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BBBBF9-9E94-4A1F-BB89-D64541200BB5}"/>
              </a:ext>
            </a:extLst>
          </p:cNvPr>
          <p:cNvSpPr/>
          <p:nvPr/>
        </p:nvSpPr>
        <p:spPr>
          <a:xfrm>
            <a:off x="504611" y="5430488"/>
            <a:ext cx="7550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Source: https://www.intel.com/content/www/us/en/healthcare-it/article/improved-diagnosis.html</a:t>
            </a:r>
          </a:p>
        </p:txBody>
      </p:sp>
    </p:spTree>
    <p:extLst>
      <p:ext uri="{BB962C8B-B14F-4D97-AF65-F5344CB8AC3E}">
        <p14:creationId xmlns:p14="http://schemas.microsoft.com/office/powerpoint/2010/main" val="22466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as an 'Asset' for the Banking &amp; Finance Industry | MEDICI">
            <a:extLst>
              <a:ext uri="{FF2B5EF4-FFF2-40B4-BE49-F238E27FC236}">
                <a16:creationId xmlns:a16="http://schemas.microsoft.com/office/drawing/2014/main" id="{27019EEE-B5C0-4615-8606-84403EFD1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86" y="32492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E2489-B3B7-446C-8958-6A21E4A258D3}"/>
              </a:ext>
            </a:extLst>
          </p:cNvPr>
          <p:cNvSpPr/>
          <p:nvPr/>
        </p:nvSpPr>
        <p:spPr>
          <a:xfrm>
            <a:off x="6174769" y="1797978"/>
            <a:ext cx="1428107" cy="57535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A07A23-C73D-4778-AF35-EE996AE002E1}"/>
              </a:ext>
            </a:extLst>
          </p:cNvPr>
          <p:cNvSpPr/>
          <p:nvPr/>
        </p:nvSpPr>
        <p:spPr>
          <a:xfrm>
            <a:off x="6789507" y="3796304"/>
            <a:ext cx="1542835" cy="76542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8107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tificial Intelligence in Banking 2021: How Banks Use AI - Business Insider">
            <a:extLst>
              <a:ext uri="{FF2B5EF4-FFF2-40B4-BE49-F238E27FC236}">
                <a16:creationId xmlns:a16="http://schemas.microsoft.com/office/drawing/2014/main" id="{CB9F0A1A-7EF8-4106-96E5-A4BD6A06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0" y="1225194"/>
            <a:ext cx="8476180" cy="423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585E21-12E6-4154-87F5-7925ACD45954}"/>
              </a:ext>
            </a:extLst>
          </p:cNvPr>
          <p:cNvSpPr/>
          <p:nvPr/>
        </p:nvSpPr>
        <p:spPr>
          <a:xfrm>
            <a:off x="4253501" y="3667874"/>
            <a:ext cx="1695236" cy="698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560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/>
              <a:t>Data for banks: Security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32873" y="2286001"/>
            <a:ext cx="2920955" cy="2331407"/>
            <a:chOff x="5096994" y="1047750"/>
            <a:chExt cx="3894606" cy="3108543"/>
          </a:xfrm>
        </p:grpSpPr>
        <p:sp>
          <p:nvSpPr>
            <p:cNvPr id="3" name="Rectangle 2"/>
            <p:cNvSpPr/>
            <p:nvPr/>
          </p:nvSpPr>
          <p:spPr>
            <a:xfrm>
              <a:off x="5096994" y="1047750"/>
              <a:ext cx="194548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>
                  <a:solidFill>
                    <a:srgbClr val="F42837"/>
                  </a:solidFill>
                  <a:cs typeface="Arial" panose="020B0604020202020204" pitchFamily="34" charset="0"/>
                </a:rPr>
                <a:t>Fraud Detection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96994" y="1447859"/>
              <a:ext cx="3894606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Providing security is critical for both employees and customers.</a:t>
              </a:r>
            </a:p>
            <a:p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With the scale of number of transactions, banks need to use</a:t>
              </a:r>
              <a:r>
                <a:rPr lang="en-US" sz="105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Machine Learning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as a proactive approach to security.</a:t>
              </a:r>
            </a:p>
            <a:p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The key steps to fraud detection could include: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Data samplings for model estimation and preliminary testing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Model estimation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Testing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6102" y="2372228"/>
            <a:ext cx="4155897" cy="2456626"/>
            <a:chOff x="304800" y="1393550"/>
            <a:chExt cx="4639794" cy="2107988"/>
          </a:xfrm>
        </p:grpSpPr>
        <p:sp>
          <p:nvSpPr>
            <p:cNvPr id="6" name="Rectangle 5"/>
            <p:cNvSpPr/>
            <p:nvPr/>
          </p:nvSpPr>
          <p:spPr>
            <a:xfrm>
              <a:off x="304800" y="3270706"/>
              <a:ext cx="463979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25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Source: https://www.tnp.sg/news/singapore/ex-ocbc-officer-charged-forging-clients-documents</a:t>
              </a:r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43"/>
            <a:stretch/>
          </p:blipFill>
          <p:spPr bwMode="auto">
            <a:xfrm>
              <a:off x="304800" y="1393550"/>
              <a:ext cx="4639794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859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F6B4-B97E-44A4-B0C6-CA0EE971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1187506"/>
            <a:ext cx="3143250" cy="1720001"/>
          </a:xfrm>
        </p:spPr>
        <p:txBody>
          <a:bodyPr>
            <a:normAutofit fontScale="90000"/>
          </a:bodyPr>
          <a:lstStyle/>
          <a:p>
            <a:r>
              <a:rPr lang="en-US" sz="2100"/>
              <a:t>Why not hire a robot? Straits Times - 13 Aug 2019</a:t>
            </a:r>
            <a:br>
              <a:rPr lang="en-US" sz="2100"/>
            </a:br>
            <a:r>
              <a:rPr lang="en-US" sz="2100">
                <a:solidFill>
                  <a:srgbClr val="FF0000"/>
                </a:solidFill>
              </a:rPr>
              <a:t>Teachers</a:t>
            </a:r>
            <a:br>
              <a:rPr lang="en-US" sz="2100">
                <a:solidFill>
                  <a:srgbClr val="FF0000"/>
                </a:solidFill>
              </a:rPr>
            </a:br>
            <a:r>
              <a:rPr lang="en-US" sz="2100">
                <a:solidFill>
                  <a:srgbClr val="FF0000"/>
                </a:solidFill>
              </a:rPr>
              <a:t>Librarian</a:t>
            </a:r>
            <a:br>
              <a:rPr lang="en-US" sz="2100">
                <a:solidFill>
                  <a:srgbClr val="FF0000"/>
                </a:solidFill>
              </a:rPr>
            </a:br>
            <a:r>
              <a:rPr lang="en-US" sz="2100">
                <a:solidFill>
                  <a:srgbClr val="FF0000"/>
                </a:solidFill>
              </a:rPr>
              <a:t>Security Guard</a:t>
            </a:r>
            <a:endParaRPr lang="en-SG" sz="210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13125-D234-4243-9754-77656973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592" y="1187505"/>
            <a:ext cx="2932121" cy="4156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6B197-97ED-49E4-9620-BBC78A76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44" y="3193257"/>
            <a:ext cx="2746772" cy="21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12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E5199-F4E0-4F4B-A5E1-B0B79419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32" y="369869"/>
            <a:ext cx="5330710" cy="5522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2F9A15-A8D9-4433-A324-2DA4B33C4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532" y="1193081"/>
            <a:ext cx="2960677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93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E713-8F88-4C95-95D5-753D9427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News – April 2022 AISG Under </a:t>
            </a:r>
            <a:r>
              <a:rPr lang="en-SG" err="1"/>
              <a:t>Hokkien</a:t>
            </a:r>
            <a:r>
              <a:rPr lang="en-SG"/>
              <a:t> 94%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E188A-1D9E-408F-A8D4-5A262722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36" y="2125036"/>
            <a:ext cx="7066429" cy="316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6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302D-E767-47AD-A5E3-5871EE8F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  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ABDBD-37E3-44F4-90E5-66488E44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 to AI</a:t>
            </a:r>
          </a:p>
          <a:p>
            <a:r>
              <a:rPr lang="en-US"/>
              <a:t>AI Models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https://tssglobalsingapore-my.sharepoint.com/:f:/g/personal/teohteiktoe_tssglobalsingapore_onmicrosoft_com/EuIUbA0qyvFOugKwzm5IKesB_qwPBHox0n9mnlGqaRZ_xg?e=TSJM80</a:t>
            </a:r>
          </a:p>
        </p:txBody>
      </p:sp>
    </p:spTree>
    <p:extLst>
      <p:ext uri="{BB962C8B-B14F-4D97-AF65-F5344CB8AC3E}">
        <p14:creationId xmlns:p14="http://schemas.microsoft.com/office/powerpoint/2010/main" val="3357266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77D9-47D3-4D24-857C-D07D1EAA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084" y="624423"/>
            <a:ext cx="6172200" cy="857250"/>
          </a:xfrm>
        </p:spPr>
        <p:txBody>
          <a:bodyPr>
            <a:normAutofit fontScale="90000"/>
          </a:bodyPr>
          <a:lstStyle/>
          <a:p>
            <a:r>
              <a:rPr lang="en-US"/>
              <a:t>National Research Foundation (PMO): S$150million in AISG (May 2017)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38AAB-4FD3-46DD-B18C-8102EF6D1533}"/>
              </a:ext>
            </a:extLst>
          </p:cNvPr>
          <p:cNvSpPr/>
          <p:nvPr/>
        </p:nvSpPr>
        <p:spPr>
          <a:xfrm>
            <a:off x="1793082" y="5603957"/>
            <a:ext cx="575071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350" dirty="0"/>
              <a:t>https://</a:t>
            </a:r>
            <a:r>
              <a:rPr lang="en-SG" sz="1350" dirty="0" err="1"/>
              <a:t>www.nrf.gov.sg</a:t>
            </a:r>
            <a:r>
              <a:rPr lang="en-SG" sz="1350" dirty="0"/>
              <a:t>/</a:t>
            </a:r>
            <a:r>
              <a:rPr lang="en-SG" sz="1350" dirty="0" err="1"/>
              <a:t>profgrammes</a:t>
            </a:r>
            <a:r>
              <a:rPr lang="en-SG" sz="1350" dirty="0"/>
              <a:t>/artificial-intelligence-r-d-programme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10C1A-FED4-44E6-AEB1-26ECEB2A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2098299"/>
            <a:ext cx="6529539" cy="27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F680BCC8-24FF-49D3-8BBE-DBF32B9AD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5330" y="477202"/>
            <a:ext cx="6473190" cy="642938"/>
          </a:xfrm>
        </p:spPr>
        <p:txBody>
          <a:bodyPr>
            <a:norm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Brains and Computers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ED93462-8A82-4A18-B554-CFBE106C14E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97952" y="2167207"/>
            <a:ext cx="4381928" cy="277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350" b="1" u="sng">
                <a:ea typeface="ＭＳ Ｐゴシック" panose="020B0600070205080204" pitchFamily="34" charset="-128"/>
              </a:rPr>
              <a:t>Brain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200 billion neurons, 32 trillion synapses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Processing speed:  100 Hz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Parallel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Inputs are approximately summed</a:t>
            </a:r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EF4222B0-EC76-440C-A6D7-F6F50FFC642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79877" y="2167207"/>
            <a:ext cx="4289461" cy="268219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350" b="1" u="sng">
                <a:ea typeface="ＭＳ Ｐゴシック" panose="020B0600070205080204" pitchFamily="34" charset="-128"/>
              </a:rPr>
              <a:t>Computer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1 billion bytes RAM but trillions of bytes on disk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Processing speed: 10</a:t>
            </a:r>
            <a:r>
              <a:rPr lang="en-US" altLang="en-US" sz="1350" baseline="30000">
                <a:ea typeface="ＭＳ Ｐゴシック" panose="020B0600070205080204" pitchFamily="34" charset="-128"/>
              </a:rPr>
              <a:t>9 </a:t>
            </a:r>
            <a:r>
              <a:rPr lang="en-US" altLang="en-US" sz="1350">
                <a:ea typeface="ＭＳ Ｐゴシック" panose="020B0600070205080204" pitchFamily="34" charset="-128"/>
              </a:rPr>
              <a:t>Hz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Serial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Activation Function : Sum</a:t>
            </a:r>
          </a:p>
        </p:txBody>
      </p:sp>
    </p:spTree>
    <p:extLst>
      <p:ext uri="{BB962C8B-B14F-4D97-AF65-F5344CB8AC3E}">
        <p14:creationId xmlns:p14="http://schemas.microsoft.com/office/powerpoint/2010/main" val="870105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>
            <a:extLst>
              <a:ext uri="{FF2B5EF4-FFF2-40B4-BE49-F238E27FC236}">
                <a16:creationId xmlns:a16="http://schemas.microsoft.com/office/drawing/2014/main" id="{E42C9C6F-79C6-40FD-BB47-A0DE1310C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SG" altLang="en-US" sz="2700">
                <a:ea typeface="ＭＳ Ｐゴシック" panose="020B0600070205080204" pitchFamily="34" charset="-128"/>
              </a:rPr>
              <a:t>Deep Learning, Big Data, Distributed Computation</a:t>
            </a:r>
          </a:p>
        </p:txBody>
      </p:sp>
      <p:sp>
        <p:nvSpPr>
          <p:cNvPr id="133123" name="Content Placeholder 2">
            <a:extLst>
              <a:ext uri="{FF2B5EF4-FFF2-40B4-BE49-F238E27FC236}">
                <a16:creationId xmlns:a16="http://schemas.microsoft.com/office/drawing/2014/main" id="{C1A8B2DF-EF42-446A-9EFA-19A85DFB11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4530" y="2126751"/>
            <a:ext cx="7200486" cy="3795181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Deep Learning (LSTM by TensorFlow)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Big Data (Hadoop)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Large Distributed Computation (Spark)</a:t>
            </a:r>
          </a:p>
          <a:p>
            <a:endParaRPr lang="en-SG" altLang="en-US">
              <a:ea typeface="ＭＳ Ｐゴシック" panose="020B0600070205080204" pitchFamily="34" charset="-128"/>
            </a:endParaRPr>
          </a:p>
        </p:txBody>
      </p:sp>
      <p:sp>
        <p:nvSpPr>
          <p:cNvPr id="133127" name="Slide Number Placeholder 1">
            <a:extLst>
              <a:ext uri="{FF2B5EF4-FFF2-40B4-BE49-F238E27FC236}">
                <a16:creationId xmlns:a16="http://schemas.microsoft.com/office/drawing/2014/main" id="{9E90F3F1-457A-46A1-B36F-E15AB9027A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228E2B-F40A-4466-A85B-FF5943DFF3B7}" type="slidenum">
              <a:rPr lang="en-US" altLang="zh-CN" sz="105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05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4FA3-6422-4D21-A634-68AB61849E46}"/>
              </a:ext>
            </a:extLst>
          </p:cNvPr>
          <p:cNvSpPr/>
          <p:nvPr/>
        </p:nvSpPr>
        <p:spPr>
          <a:xfrm>
            <a:off x="457200" y="2054831"/>
            <a:ext cx="6096000" cy="1684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7774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832"/>
            <a:ext cx="8229600" cy="11430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Big Data: 3V’s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28" y="1630183"/>
            <a:ext cx="5626421" cy="397813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40" y="1707459"/>
            <a:ext cx="2043936" cy="24687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61608"/>
            <a:ext cx="2559729" cy="1777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4B81F9-83FE-433C-A811-A7EEC30CE096}"/>
              </a:ext>
            </a:extLst>
          </p:cNvPr>
          <p:cNvSpPr/>
          <p:nvPr/>
        </p:nvSpPr>
        <p:spPr>
          <a:xfrm>
            <a:off x="256854" y="2774022"/>
            <a:ext cx="2208944" cy="1487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2929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6215EA-F9C4-4D82-BAF2-AF4A9397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95" y="493159"/>
            <a:ext cx="7693228" cy="55949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85CE27-9597-438F-94D0-CF63A92F8939}"/>
              </a:ext>
            </a:extLst>
          </p:cNvPr>
          <p:cNvSpPr/>
          <p:nvPr/>
        </p:nvSpPr>
        <p:spPr>
          <a:xfrm>
            <a:off x="885695" y="1212351"/>
            <a:ext cx="7508292" cy="821932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5832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19534E-4F1E-475F-A881-F7E9D35B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25" y="32825"/>
            <a:ext cx="8460769" cy="1143000"/>
          </a:xfrm>
        </p:spPr>
        <p:txBody>
          <a:bodyPr/>
          <a:lstStyle/>
          <a:p>
            <a:r>
              <a:rPr lang="en-SG"/>
              <a:t>Programming Language for 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FA1140-ACF5-4B75-8092-6F2DF4D8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96" y="1555969"/>
            <a:ext cx="6096000" cy="43910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9A1080-FDCE-4AF6-977F-309AF655B5CF}"/>
              </a:ext>
            </a:extLst>
          </p:cNvPr>
          <p:cNvSpPr/>
          <p:nvPr/>
        </p:nvSpPr>
        <p:spPr>
          <a:xfrm>
            <a:off x="1967023" y="1555969"/>
            <a:ext cx="6624084" cy="815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6718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E04E-3A46-4B0E-A636-9FA9CC9B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35902"/>
            <a:ext cx="8229600" cy="1143000"/>
          </a:xfrm>
        </p:spPr>
        <p:txBody>
          <a:bodyPr/>
          <a:lstStyle/>
          <a:p>
            <a:r>
              <a:rPr lang="en-US"/>
              <a:t>AI Models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1329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311DBE-28DB-4576-83D1-8BB16187F42C}"/>
              </a:ext>
            </a:extLst>
          </p:cNvPr>
          <p:cNvSpPr/>
          <p:nvPr/>
        </p:nvSpPr>
        <p:spPr>
          <a:xfrm>
            <a:off x="395554" y="5828488"/>
            <a:ext cx="7823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https://www.dezyre.com/article/top-10-machine-learning-algorithms/202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D5C2B-8D00-4B2D-9140-C3DCEB41AAED}"/>
              </a:ext>
            </a:extLst>
          </p:cNvPr>
          <p:cNvSpPr/>
          <p:nvPr/>
        </p:nvSpPr>
        <p:spPr>
          <a:xfrm>
            <a:off x="482885" y="1648920"/>
            <a:ext cx="82193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G" sz="2400"/>
              <a:t>Naive Bayes Classifier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K Means Clustering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Support Vector Machine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err="1"/>
              <a:t>Apriori</a:t>
            </a:r>
            <a:r>
              <a:rPr lang="en-SG" sz="2400"/>
              <a:t>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Linear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Logistic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Decision Tree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Random Forest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Artificial Neural Networks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Nearest Neighbours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C2FEAB-CDE9-4EE6-B9C6-ABD75B67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15" y="269131"/>
            <a:ext cx="8460769" cy="1143000"/>
          </a:xfrm>
        </p:spPr>
        <p:txBody>
          <a:bodyPr/>
          <a:lstStyle/>
          <a:p>
            <a:r>
              <a:rPr lang="en-SG"/>
              <a:t>Top 10 Machine Learning Algorithms Every Engineer must know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48DD2C-B71B-499E-935D-0842BA922BF5}"/>
              </a:ext>
            </a:extLst>
          </p:cNvPr>
          <p:cNvSpPr/>
          <p:nvPr/>
        </p:nvSpPr>
        <p:spPr>
          <a:xfrm>
            <a:off x="482885" y="3174715"/>
            <a:ext cx="3750068" cy="1818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956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DFD118-D1A1-4D76-A422-5ADB39AFD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3" y="1715784"/>
            <a:ext cx="7787811" cy="4263776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SG"/>
              <a:t>Classifier (Supervised) – Machine Learning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Regression (Financial or Economic Prediction)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Decision Tree (Operation Research)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Random Forest (Operation Research)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XG-Boost (Operation Research)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SVM (Text, Handwriting and Biology Classification)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Naïve Bayesian (Document classification, Word Frequency)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Genetic Algorithm (Solar Collector, Antenna Location)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Multi-Layer Perceptron (General Classification)</a:t>
            </a:r>
          </a:p>
          <a:p>
            <a:pPr marL="0" indent="0">
              <a:buNone/>
            </a:pPr>
            <a:endParaRPr lang="en-SG"/>
          </a:p>
          <a:p>
            <a:endParaRPr lang="en-S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3E49DA-D1C5-416F-8719-8B6D3AB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68" y="548063"/>
            <a:ext cx="6172200" cy="857250"/>
          </a:xfrm>
        </p:spPr>
        <p:txBody>
          <a:bodyPr>
            <a:normAutofit fontScale="90000"/>
          </a:bodyPr>
          <a:lstStyle/>
          <a:p>
            <a:r>
              <a:rPr lang="en-SG"/>
              <a:t>AI Model and Popular Application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90914-E7C2-4EEF-9830-3573BE553CF7}"/>
              </a:ext>
            </a:extLst>
          </p:cNvPr>
          <p:cNvSpPr/>
          <p:nvPr/>
        </p:nvSpPr>
        <p:spPr>
          <a:xfrm>
            <a:off x="452063" y="2568539"/>
            <a:ext cx="6801492" cy="1171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0385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DFD118-D1A1-4D76-A422-5ADB39AFD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3" y="1715784"/>
            <a:ext cx="7972746" cy="3328827"/>
          </a:xfrm>
        </p:spPr>
        <p:txBody>
          <a:bodyPr numCol="1">
            <a:normAutofit fontScale="92500"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SG" sz="2800"/>
              <a:t>Hidden Markov (Speech and Handwriting Recognition)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/>
              <a:t>Recurrent Neural Network (Speech and Handwriting plus Time Series Analysis)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/>
              <a:t>Long Short Term Memory (Same as RNN)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/>
              <a:t>Generative Adversarial Network (Fashion, Art, Game)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/>
              <a:t>Convolution Neural Network (Picture Recognition)</a:t>
            </a:r>
          </a:p>
          <a:p>
            <a:endParaRPr lang="en-S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3E49DA-D1C5-416F-8719-8B6D3AB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68" y="548063"/>
            <a:ext cx="7832760" cy="857250"/>
          </a:xfrm>
        </p:spPr>
        <p:txBody>
          <a:bodyPr>
            <a:normAutofit fontScale="90000"/>
          </a:bodyPr>
          <a:lstStyle/>
          <a:p>
            <a:r>
              <a:rPr lang="en-SG"/>
              <a:t>AI Model – Deep Learning Model and Popular Application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08FFA-E76B-41D5-8210-70C44672538B}"/>
              </a:ext>
            </a:extLst>
          </p:cNvPr>
          <p:cNvSpPr/>
          <p:nvPr/>
        </p:nvSpPr>
        <p:spPr>
          <a:xfrm>
            <a:off x="452063" y="3750067"/>
            <a:ext cx="7520683" cy="750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057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68D-93F2-1960-18D2-1DE14788F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51" y="217183"/>
            <a:ext cx="8229600" cy="1143000"/>
          </a:xfrm>
        </p:spPr>
        <p:txBody>
          <a:bodyPr/>
          <a:lstStyle/>
          <a:p>
            <a:r>
              <a:rPr lang="en-SG" dirty="0"/>
              <a:t>AI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F5118A-FF52-80D1-43CD-961BA4AF8F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9443407"/>
              </p:ext>
            </p:extLst>
          </p:nvPr>
        </p:nvGraphicFramePr>
        <p:xfrm>
          <a:off x="496010" y="1141581"/>
          <a:ext cx="8500324" cy="3265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9559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318E-F33B-4538-BF68-CA198A66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9794"/>
            <a:ext cx="8229600" cy="1143000"/>
          </a:xfrm>
        </p:spPr>
        <p:txBody>
          <a:bodyPr/>
          <a:lstStyle/>
          <a:p>
            <a:r>
              <a:rPr lang="en-SG"/>
              <a:t>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15F3A-C85B-4745-8806-B5E757541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76" y="1617722"/>
            <a:ext cx="8397841" cy="42693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SG"/>
              <a:t>Clustering (Unsupervised)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K-Means (Market Segmentation) – KNN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Gaussian Mixture Model (Market Segmentation)</a:t>
            </a:r>
          </a:p>
          <a:p>
            <a:endParaRPr lang="en-SG"/>
          </a:p>
          <a:p>
            <a:pPr marL="0" indent="0">
              <a:buNone/>
            </a:pPr>
            <a:r>
              <a:rPr lang="en-SG"/>
              <a:t>Others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Reinforcement Learning (Robot, Autonomous Vehicle)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Auto-Encoder (Reduce dimension for Picture)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Kernel Density Estimator (Advance Data Wrangling technique to reduce outlier and noise)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Manifold Learning (Feature Selection for large Dimension)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Block Chain (Transaction base application like trading of share)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Robotic Process Automation (Automation)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Chatbot (Automation)</a:t>
            </a:r>
          </a:p>
          <a:p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D22F4F-07D9-4E2F-8231-C16FFD83D1AE}"/>
              </a:ext>
            </a:extLst>
          </p:cNvPr>
          <p:cNvSpPr/>
          <p:nvPr/>
        </p:nvSpPr>
        <p:spPr>
          <a:xfrm>
            <a:off x="540676" y="3102796"/>
            <a:ext cx="6969733" cy="657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0263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59C3-3DA6-4244-8C5E-2A3DFF91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AI Model – Feature Selection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6B5C-2485-4E02-888D-D2E5BDF2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/>
              <a:t>Kernel Density Estimator</a:t>
            </a:r>
          </a:p>
          <a:p>
            <a:r>
              <a:rPr lang="en-SG"/>
              <a:t>Manifold Learning (Similar to PCA)</a:t>
            </a:r>
          </a:p>
          <a:p>
            <a:r>
              <a:rPr lang="en-SG"/>
              <a:t>Correlation Coefficient</a:t>
            </a:r>
          </a:p>
          <a:p>
            <a:r>
              <a:rPr lang="en-SG"/>
              <a:t>Random Forest</a:t>
            </a:r>
          </a:p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EB737-90DA-469B-9023-D815F5A69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47" y="3175994"/>
            <a:ext cx="3117166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12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>
            <a:extLst>
              <a:ext uri="{FF2B5EF4-FFF2-40B4-BE49-F238E27FC236}">
                <a16:creationId xmlns:a16="http://schemas.microsoft.com/office/drawing/2014/main" id="{1B5FE7C4-B834-4F25-BE96-1A994B258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09415">
              <a:spcBef>
                <a:spcPct val="20000"/>
              </a:spcBef>
              <a:buChar char="•"/>
              <a:defRPr sz="190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05336" indent="-194360" defTabSz="709415">
              <a:spcBef>
                <a:spcPct val="20000"/>
              </a:spcBef>
              <a:buChar char="–"/>
              <a:defRPr sz="1633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777440" indent="-155488" defTabSz="709415">
              <a:spcBef>
                <a:spcPct val="20000"/>
              </a:spcBef>
              <a:buChar char="•"/>
              <a:defRPr sz="136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088416" indent="-155488" defTabSz="709415">
              <a:spcBef>
                <a:spcPct val="20000"/>
              </a:spcBef>
              <a:buChar char="–"/>
              <a:defRPr sz="136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399392" indent="-155488" defTabSz="709415">
              <a:spcBef>
                <a:spcPct val="20000"/>
              </a:spcBef>
              <a:buChar char="»"/>
              <a:defRPr sz="108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710368" indent="-155488" defTabSz="70941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8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021344" indent="-155488" defTabSz="70941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8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332320" indent="-155488" defTabSz="70941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8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643296" indent="-155488" defTabSz="70941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8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3F6595-D35A-4D5E-B3A7-20F451F940FB}" type="slidenum">
              <a:rPr lang="en-GB" altLang="en-US" sz="1088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GB" altLang="en-US" sz="1088">
              <a:latin typeface="Arial" panose="020B0604020202020204" pitchFamily="34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EBFC5D9F-F5DF-4C91-A223-663D322173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1541" y="218651"/>
            <a:ext cx="7005937" cy="857385"/>
          </a:xfrm>
        </p:spPr>
        <p:txBody>
          <a:bodyPr/>
          <a:lstStyle/>
          <a:p>
            <a:r>
              <a:rPr lang="en-US" altLang="en-US"/>
              <a:t>Types of ML 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BF93A1-D4F8-41B3-B123-B5978ED67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74200"/>
              </p:ext>
            </p:extLst>
          </p:nvPr>
        </p:nvGraphicFramePr>
        <p:xfrm>
          <a:off x="1099267" y="2794278"/>
          <a:ext cx="6945466" cy="28566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3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998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2198" marR="62198" marT="31099" marB="31099"/>
                </a:tc>
                <a:tc>
                  <a:txBody>
                    <a:bodyPr/>
                    <a:lstStyle/>
                    <a:p>
                      <a:r>
                        <a:rPr lang="en-GB" sz="1700"/>
                        <a:t>      Probabilistic</a:t>
                      </a:r>
                    </a:p>
                  </a:txBody>
                  <a:tcPr marL="62198" marR="62198" marT="31099" marB="310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Deterministic</a:t>
                      </a:r>
                    </a:p>
                    <a:p>
                      <a:endParaRPr lang="en-GB" sz="1200"/>
                    </a:p>
                  </a:txBody>
                  <a:tcPr marL="62198" marR="62198" marT="31099" marB="3109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430">
                <a:tc>
                  <a:txBody>
                    <a:bodyPr/>
                    <a:lstStyle/>
                    <a:p>
                      <a:endParaRPr lang="en-GB" sz="1200"/>
                    </a:p>
                    <a:p>
                      <a:pPr algn="ctr"/>
                      <a:r>
                        <a:rPr lang="en-GB" sz="1200"/>
                        <a:t>          </a:t>
                      </a:r>
                      <a:r>
                        <a:rPr lang="en-GB" sz="1700" b="1">
                          <a:solidFill>
                            <a:schemeClr val="bg1"/>
                          </a:solidFill>
                        </a:rPr>
                        <a:t>Discriminative</a:t>
                      </a:r>
                      <a:r>
                        <a:rPr lang="en-GB" sz="1700" b="1" baseline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GB" sz="1700" b="1">
                        <a:solidFill>
                          <a:schemeClr val="bg1"/>
                        </a:solidFill>
                      </a:endParaRPr>
                    </a:p>
                  </a:txBody>
                  <a:tcPr marL="62198" marR="62198" marT="31099" marB="3109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Probabilistic</a:t>
                      </a:r>
                      <a:r>
                        <a:rPr lang="en-GB" sz="1400" b="1" baseline="0"/>
                        <a:t> neural nets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baseline="0"/>
                        <a:t>……..</a:t>
                      </a:r>
                      <a:endParaRPr lang="en-GB" sz="1400" b="1"/>
                    </a:p>
                  </a:txBody>
                  <a:tcPr marL="62198" marR="62198" marT="31099" marB="3109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K-</a:t>
                      </a:r>
                      <a:r>
                        <a:rPr lang="en-GB" sz="1400" b="1" err="1"/>
                        <a:t>nn</a:t>
                      </a:r>
                      <a:endParaRPr lang="en-GB" sz="1400" b="1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Linear classifier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SVM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……</a:t>
                      </a:r>
                    </a:p>
                    <a:p>
                      <a:endParaRPr lang="en-GB" sz="1200"/>
                    </a:p>
                  </a:txBody>
                  <a:tcPr marL="62198" marR="62198" marT="31099" marB="310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808">
                <a:tc>
                  <a:txBody>
                    <a:bodyPr/>
                    <a:lstStyle/>
                    <a:p>
                      <a:endParaRPr lang="en-GB" sz="1200"/>
                    </a:p>
                    <a:p>
                      <a:endParaRPr lang="en-GB" sz="1200"/>
                    </a:p>
                    <a:p>
                      <a:pPr algn="ctr"/>
                      <a:r>
                        <a:rPr kumimoji="0" lang="en-GB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Generative</a:t>
                      </a:r>
                      <a:endParaRPr lang="en-GB" sz="1200"/>
                    </a:p>
                  </a:txBody>
                  <a:tcPr marL="62198" marR="62198" marT="31099" marB="3109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Naïve Bayes</a:t>
                      </a:r>
                      <a:r>
                        <a:rPr lang="en-GB" sz="1400" b="1" baseline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baseline="0"/>
                        <a:t>Model-based (e.g., GMM)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baseline="0"/>
                        <a:t>…… </a:t>
                      </a:r>
                      <a:endParaRPr lang="en-GB" sz="1400" b="1"/>
                    </a:p>
                  </a:txBody>
                  <a:tcPr marL="62198" marR="62198" marT="31099" marB="31099"/>
                </a:tc>
                <a:tc>
                  <a:txBody>
                    <a:bodyPr/>
                    <a:lstStyle/>
                    <a:p>
                      <a:endParaRPr lang="en-GB" sz="1900" b="1"/>
                    </a:p>
                    <a:p>
                      <a:r>
                        <a:rPr lang="en-GB" sz="1900" b="1"/>
                        <a:t>          N.A. (?)</a:t>
                      </a:r>
                    </a:p>
                  </a:txBody>
                  <a:tcPr marL="62198" marR="62198" marT="31099" marB="310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DE2D2B6-DC67-4A7C-BC6A-07754A2E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08" y="1074837"/>
            <a:ext cx="3329867" cy="152217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94D9-8582-96C3-4090-F6EFA309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Regression</a:t>
            </a:r>
            <a:endParaRPr lang="en-GB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C1927E0-0616-8668-B21E-DFF8526A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63" y="1917411"/>
            <a:ext cx="5346305" cy="34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6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94D9-8582-96C3-4090-F6EFA309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Decision Tree</a:t>
            </a:r>
            <a:endParaRPr lang="en-GB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580D8B6-77D8-A217-951B-FDE6690D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5" y="1500273"/>
            <a:ext cx="6389119" cy="47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88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94D9-8582-96C3-4090-F6EFA309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Neural Network</a:t>
            </a:r>
            <a:endParaRPr lang="en-GB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E7B521B-5D02-206C-7DD3-38B1ADFA3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09" y="1967275"/>
            <a:ext cx="6706156" cy="3390662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11F51BC2-9F3D-B1EB-EDED-4EE461A86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137" y="380227"/>
            <a:ext cx="2743200" cy="13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7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94D9-8582-96C3-4090-F6EFA309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SVM </a:t>
            </a:r>
            <a:endParaRPr lang="en-GB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1720C69-DCA2-F600-9963-CD2FF340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99" y="867545"/>
            <a:ext cx="5020856" cy="488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34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0EF1-D853-4251-8529-796DF0E5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85" y="4393099"/>
            <a:ext cx="8229600" cy="1143000"/>
          </a:xfrm>
        </p:spPr>
        <p:txBody>
          <a:bodyPr/>
          <a:lstStyle/>
          <a:p>
            <a:r>
              <a:rPr lang="en-GB">
                <a:cs typeface="Arial"/>
              </a:rPr>
              <a:t>Advanced Technique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02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49DC-BC52-473A-AD01-50BDCBE8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State of the Art – 2022 - Transfer Learning</a:t>
            </a:r>
            <a:endParaRPr lang="en-GB"/>
          </a:p>
        </p:txBody>
      </p:sp>
      <p:pic>
        <p:nvPicPr>
          <p:cNvPr id="4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E6BC4E60-7881-492E-A60E-C10BA10FD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404" y="1889196"/>
            <a:ext cx="5585192" cy="3876123"/>
          </a:xfrm>
        </p:spPr>
      </p:pic>
    </p:spTree>
    <p:extLst>
      <p:ext uri="{BB962C8B-B14F-4D97-AF65-F5344CB8AC3E}">
        <p14:creationId xmlns:p14="http://schemas.microsoft.com/office/powerpoint/2010/main" val="1372112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3" y="338369"/>
            <a:ext cx="3499082" cy="1727014"/>
          </a:xfrm>
        </p:spPr>
        <p:txBody>
          <a:bodyPr>
            <a:normAutofit fontScale="90000"/>
          </a:bodyPr>
          <a:lstStyle/>
          <a:p>
            <a:r>
              <a:rPr lang="en-GB">
                <a:cs typeface="Arial"/>
              </a:rPr>
              <a:t>Dual Neural Network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GAN – Generative Adversarial Network</a:t>
            </a:r>
            <a:endParaRPr lang="en-GB"/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C8425A-7ACD-4A1B-9EB2-84AA41EA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95" y="212114"/>
            <a:ext cx="4086433" cy="1536392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8248C51-B36D-8D1D-D58E-37D19117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5" y="2777285"/>
            <a:ext cx="6988630" cy="30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1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2B11-1288-9CF5-804F-C1E2B54E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88" y="5652465"/>
            <a:ext cx="4790661" cy="663141"/>
          </a:xfrm>
        </p:spPr>
        <p:txBody>
          <a:bodyPr>
            <a:normAutofit fontScale="90000"/>
          </a:bodyPr>
          <a:lstStyle/>
          <a:p>
            <a:r>
              <a:rPr lang="en-SG" sz="1400" dirty="0"/>
              <a:t>AI course</a:t>
            </a:r>
            <a:br>
              <a:rPr lang="en-SG" sz="1400" dirty="0"/>
            </a:br>
            <a:r>
              <a:rPr lang="en-SG" sz="1400" dirty="0"/>
              <a:t>	Embedding (Structured the unstructured)</a:t>
            </a:r>
            <a:br>
              <a:rPr lang="en-SG" sz="1400" dirty="0"/>
            </a:br>
            <a:r>
              <a:rPr lang="en-SG" sz="1400" dirty="0"/>
              <a:t>	Reinforcement Learning, GAN not covered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9110EE-433B-2E20-049E-F8D0BF1CE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810816"/>
              </p:ext>
            </p:extLst>
          </p:nvPr>
        </p:nvGraphicFramePr>
        <p:xfrm>
          <a:off x="99391" y="196624"/>
          <a:ext cx="8817429" cy="5369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6623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3" y="338369"/>
            <a:ext cx="5876855" cy="1727014"/>
          </a:xfrm>
        </p:spPr>
        <p:txBody>
          <a:bodyPr>
            <a:normAutofit/>
          </a:bodyPr>
          <a:lstStyle/>
          <a:p>
            <a:r>
              <a:rPr lang="en-GB" dirty="0">
                <a:cs typeface="Arial"/>
              </a:rPr>
              <a:t>Dual Neural Network</a:t>
            </a:r>
            <a:br>
              <a:rPr lang="en-GB" dirty="0">
                <a:cs typeface="Arial"/>
              </a:rPr>
            </a:br>
            <a:r>
              <a:rPr lang="en-GB" dirty="0">
                <a:cs typeface="Arial"/>
              </a:rPr>
              <a:t>Chatbot with dual LSTM</a:t>
            </a:r>
            <a:endParaRPr lang="en-GB" dirty="0"/>
          </a:p>
        </p:txBody>
      </p:sp>
      <p:pic>
        <p:nvPicPr>
          <p:cNvPr id="1036" name="Picture 12" descr="Deep Learning for Chatbots, Part 1 – Introduction - KDnuggets">
            <a:extLst>
              <a:ext uri="{FF2B5EF4-FFF2-40B4-BE49-F238E27FC236}">
                <a16:creationId xmlns:a16="http://schemas.microsoft.com/office/drawing/2014/main" id="{6197FD5F-6638-0A46-F9B9-B00E6405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0" y="2254260"/>
            <a:ext cx="8417353" cy="253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825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7" y="-3697"/>
            <a:ext cx="7670614" cy="1727014"/>
          </a:xfrm>
        </p:spPr>
        <p:txBody>
          <a:bodyPr>
            <a:normAutofit/>
          </a:bodyPr>
          <a:lstStyle/>
          <a:p>
            <a:r>
              <a:rPr lang="en-GB">
                <a:cs typeface="Arial"/>
              </a:rPr>
              <a:t>Transfer Learning – CNN Resnet – Pre-trained Model</a:t>
            </a:r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DB61D25-2B2F-41A8-B24B-E89F0B2B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06" y="3043754"/>
            <a:ext cx="4937426" cy="2138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C511A-49D7-4BDF-A2DC-1766F54C84EA}"/>
              </a:ext>
            </a:extLst>
          </p:cNvPr>
          <p:cNvSpPr txBox="1"/>
          <p:nvPr/>
        </p:nvSpPr>
        <p:spPr>
          <a:xfrm>
            <a:off x="5911897" y="1331552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92929"/>
                </a:solidFill>
                <a:latin typeface="charter"/>
              </a:rPr>
              <a:t>14 million images manually labeled with over 22,000 categories</a:t>
            </a:r>
            <a:endParaRPr lang="en-US">
              <a:solidFill>
                <a:srgbClr val="292929"/>
              </a:solidFill>
              <a:latin typeface="charter"/>
              <a:cs typeface="Calibri"/>
            </a:endParaRPr>
          </a:p>
          <a:p>
            <a:endParaRPr lang="en-US">
              <a:solidFill>
                <a:srgbClr val="292929"/>
              </a:solidFill>
              <a:latin typeface="charter"/>
            </a:endParaRPr>
          </a:p>
          <a:p>
            <a:r>
              <a:rPr lang="en-US">
                <a:solidFill>
                  <a:srgbClr val="292929"/>
                </a:solidFill>
                <a:latin typeface="char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 for anyone to experiment with</a:t>
            </a:r>
            <a:r>
              <a:rPr lang="en-US">
                <a:solidFill>
                  <a:srgbClr val="292929"/>
                </a:solidFill>
                <a:latin typeface="charter"/>
              </a:rPr>
              <a:t>, saving us the time and expense of having to do the training from scratch.</a:t>
            </a:r>
            <a:endParaRPr lang="en-US">
              <a:solidFill>
                <a:srgbClr val="292929"/>
              </a:solidFill>
              <a:latin typeface="charter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76181-0B3F-421B-AB1E-08FED04BCF1A}"/>
              </a:ext>
            </a:extLst>
          </p:cNvPr>
          <p:cNvSpPr txBox="1"/>
          <p:nvPr/>
        </p:nvSpPr>
        <p:spPr>
          <a:xfrm>
            <a:off x="6120473" y="4585349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https://medium.com/analytics-vidhya/how-to-train-your-resnet-the-jindo-dog-50551117381d</a:t>
            </a:r>
          </a:p>
        </p:txBody>
      </p:sp>
    </p:spTree>
    <p:extLst>
      <p:ext uri="{BB962C8B-B14F-4D97-AF65-F5344CB8AC3E}">
        <p14:creationId xmlns:p14="http://schemas.microsoft.com/office/powerpoint/2010/main" val="464926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7" y="-3697"/>
            <a:ext cx="7670614" cy="1727014"/>
          </a:xfrm>
        </p:spPr>
        <p:txBody>
          <a:bodyPr>
            <a:normAutofit/>
          </a:bodyPr>
          <a:lstStyle/>
          <a:p>
            <a:r>
              <a:rPr lang="en-GB">
                <a:cs typeface="Arial"/>
              </a:rPr>
              <a:t>Transformer, Encoder, Attention RNN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342DC10-D2AA-44E8-B57D-BF511E82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57" y="1538897"/>
            <a:ext cx="3322749" cy="3243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DEE7B-8E20-49E3-AF1D-D63DB6A19C94}"/>
              </a:ext>
            </a:extLst>
          </p:cNvPr>
          <p:cNvSpPr txBox="1"/>
          <p:nvPr/>
        </p:nvSpPr>
        <p:spPr>
          <a:xfrm>
            <a:off x="2712013" y="5201320"/>
            <a:ext cx="38701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02124"/>
                </a:solidFill>
                <a:latin typeface="arial"/>
                <a:cs typeface="arial"/>
              </a:rPr>
              <a:t>The transformer is the model, while the attention is a technique used by the model</a:t>
            </a:r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58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57A0-7E06-4304-970E-A96E38AD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23791"/>
            <a:ext cx="8229600" cy="1143000"/>
          </a:xfrm>
        </p:spPr>
        <p:txBody>
          <a:bodyPr/>
          <a:lstStyle/>
          <a:p>
            <a:r>
              <a:rPr lang="en-SG"/>
              <a:t>Others about AI</a:t>
            </a:r>
          </a:p>
        </p:txBody>
      </p:sp>
    </p:spTree>
    <p:extLst>
      <p:ext uri="{BB962C8B-B14F-4D97-AF65-F5344CB8AC3E}">
        <p14:creationId xmlns:p14="http://schemas.microsoft.com/office/powerpoint/2010/main" val="2280051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15E1C-1A71-49BD-9F4C-4406A70C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61" y="121843"/>
            <a:ext cx="8229600" cy="1143000"/>
          </a:xfrm>
        </p:spPr>
        <p:txBody>
          <a:bodyPr/>
          <a:lstStyle/>
          <a:p>
            <a:r>
              <a:rPr lang="en-US"/>
              <a:t>Library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B364C-33A6-4602-8D58-CB44A6450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" y="1458930"/>
            <a:ext cx="8936306" cy="499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1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D8A278D-9833-4D23-A7FE-164CBB3B95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Python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FD990FE-1908-4635-98E6-F6068C956D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100"/>
              <a:t>Basic Python – Variable, control flow, function</a:t>
            </a:r>
          </a:p>
          <a:p>
            <a:r>
              <a:rPr lang="en-US" altLang="en-US" sz="2100"/>
              <a:t>Data Structure – Array, list, dictionary, stack, queue</a:t>
            </a:r>
          </a:p>
          <a:p>
            <a:r>
              <a:rPr lang="en-US" altLang="en-US" sz="2100"/>
              <a:t>OOP – Class, subclass, instance, object, constructor, methods, private, static, abstract</a:t>
            </a:r>
          </a:p>
          <a:p>
            <a:r>
              <a:rPr lang="en-US" altLang="en-US" sz="2100"/>
              <a:t>SQL – CRUD</a:t>
            </a:r>
          </a:p>
          <a:p>
            <a:r>
              <a:rPr lang="en-US" altLang="en-US" sz="2100"/>
              <a:t>Network – Socket, REST API, json &amp; json-server, XML, request, configuration file</a:t>
            </a:r>
          </a:p>
          <a:p>
            <a:r>
              <a:rPr lang="en-US" altLang="en-US" sz="2100"/>
              <a:t>Others – Decorator, Generator, Lamba, Exception, PIP, PYC, </a:t>
            </a:r>
            <a:r>
              <a:rPr lang="en-US" altLang="en-US" sz="2100" err="1"/>
              <a:t>PyPI</a:t>
            </a:r>
            <a:r>
              <a:rPr lang="en-US" altLang="en-US" sz="2100"/>
              <a:t>, Namespace, Virtual Environment, Multiple Variable, configuration, Multi-threading, Pipe, file, Magic, </a:t>
            </a:r>
            <a:r>
              <a:rPr lang="en-US" altLang="en-US" sz="2100" err="1"/>
              <a:t>tktinker</a:t>
            </a:r>
            <a:r>
              <a:rPr lang="en-US" altLang="en-US" sz="2100"/>
              <a:t>, Pickle &amp; Shelve</a:t>
            </a:r>
          </a:p>
          <a:p>
            <a:r>
              <a:rPr lang="en-US" altLang="en-US" sz="2100"/>
              <a:t>Excel Using Python</a:t>
            </a:r>
          </a:p>
          <a:p>
            <a:endParaRPr lang="en-US" altLang="en-US" sz="21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3F59C3B4-DDBC-48E3-9C62-E385414E6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>
                <a:ea typeface="ＭＳ Ｐゴシック" panose="020B0600070205080204" pitchFamily="34" charset="-128"/>
              </a:rPr>
              <a:t>Software Needed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FD1742A4-AACA-43FE-A0AC-B1AB3D3AAA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5627" y="2013094"/>
            <a:ext cx="7072473" cy="316814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Google </a:t>
            </a:r>
            <a:r>
              <a:rPr lang="en-SG" altLang="en-US" dirty="0" err="1">
                <a:ea typeface="ＭＳ Ｐゴシック" panose="020B0600070205080204" pitchFamily="34" charset="-128"/>
              </a:rPr>
              <a:t>Colab</a:t>
            </a:r>
            <a:endParaRPr lang="en-SG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Anaconda</a:t>
            </a: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R &amp; R Studio</a:t>
            </a: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R Studio Cloud</a:t>
            </a: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Orange (Non Coding Tools)</a:t>
            </a:r>
          </a:p>
          <a:p>
            <a:pPr>
              <a:defRPr/>
            </a:pPr>
            <a:r>
              <a:rPr lang="en-SG" altLang="en-US" dirty="0" err="1">
                <a:ea typeface="ＭＳ Ｐゴシック" panose="020B0600070205080204" pitchFamily="34" charset="-128"/>
              </a:rPr>
              <a:t>Snatchbot</a:t>
            </a:r>
            <a:r>
              <a:rPr lang="en-SG" altLang="en-US" dirty="0">
                <a:ea typeface="ＭＳ Ｐゴシック" panose="020B0600070205080204" pitchFamily="34" charset="-128"/>
              </a:rPr>
              <a:t> (Non Coding Tools)</a:t>
            </a: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613FEF61-1866-4BE3-88A0-28B28CD3E7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B40F0C-B7F3-4AA2-812E-5CFE7FD4EB9B}" type="slidenum">
              <a:rPr lang="en-US" altLang="zh-CN" sz="105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0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373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2756-16D4-4B41-B2AD-EED0FA25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Libraries &amp; Packages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CF41-DA90-4D0C-BA81-3726FEF84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Tensor Flow </a:t>
            </a:r>
          </a:p>
          <a:p>
            <a:r>
              <a:rPr lang="en-US" err="1"/>
              <a:t>Keras</a:t>
            </a:r>
            <a:endParaRPr lang="en-US"/>
          </a:p>
          <a:p>
            <a:r>
              <a:rPr lang="en-US" err="1"/>
              <a:t>Numpy</a:t>
            </a:r>
            <a:endParaRPr lang="en-US"/>
          </a:p>
          <a:p>
            <a:r>
              <a:rPr lang="en-US" err="1"/>
              <a:t>Scipy</a:t>
            </a:r>
            <a:endParaRPr lang="en-US"/>
          </a:p>
          <a:p>
            <a:r>
              <a:rPr lang="en-US"/>
              <a:t>Pandas</a:t>
            </a:r>
          </a:p>
          <a:p>
            <a:r>
              <a:rPr lang="en-US"/>
              <a:t>SK Learn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4972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93E2-DCD8-49CA-8971-02D18060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Structured and Un-Structured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4456D-92FF-4678-B134-480D78D7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79" y="1939879"/>
            <a:ext cx="6053943" cy="3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07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3B3F-03A0-40F0-8D01-789EFC97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Senses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2BDAA-223A-4801-91C5-947285F0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5191125" cy="37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7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97DF9B-9326-4647-9CEB-D9019360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58" y="996594"/>
            <a:ext cx="6624061" cy="4657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01120-0ACA-2612-A885-7CD3C6FC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25" y="32825"/>
            <a:ext cx="8460769" cy="1143000"/>
          </a:xfrm>
        </p:spPr>
        <p:txBody>
          <a:bodyPr/>
          <a:lstStyle/>
          <a:p>
            <a:r>
              <a:rPr lang="en-SG"/>
              <a:t>Machine Learning types</a:t>
            </a:r>
          </a:p>
        </p:txBody>
      </p:sp>
    </p:spTree>
    <p:extLst>
      <p:ext uri="{BB962C8B-B14F-4D97-AF65-F5344CB8AC3E}">
        <p14:creationId xmlns:p14="http://schemas.microsoft.com/office/powerpoint/2010/main" val="3732111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89E8-251B-4704-9ED6-995D2592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Reinforcement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F00E7-61F2-4449-B90F-4B8C8364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19" y="1939515"/>
            <a:ext cx="5904750" cy="37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76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2CB-68EE-4B38-BCF0-134E8D6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Y, Dependent Variable, Label, Target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F877C-5FE8-4527-AE31-9171CF55A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Usually on the 1</a:t>
            </a:r>
            <a:r>
              <a:rPr lang="en-US" baseline="30000"/>
              <a:t>st</a:t>
            </a:r>
            <a:r>
              <a:rPr lang="en-US"/>
              <a:t> or Last Column</a:t>
            </a:r>
          </a:p>
          <a:p>
            <a:r>
              <a:rPr lang="en-US"/>
              <a:t>Continuous also know as Regression</a:t>
            </a:r>
          </a:p>
          <a:p>
            <a:r>
              <a:rPr lang="en-US"/>
              <a:t>Categorical, also know as Classification (can be 2or more categories)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4598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9A97-E516-4AAA-8A7C-BFA89EB1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76" y="232318"/>
            <a:ext cx="8229600" cy="1143000"/>
          </a:xfrm>
        </p:spPr>
        <p:txBody>
          <a:bodyPr/>
          <a:lstStyle/>
          <a:p>
            <a:r>
              <a:rPr lang="en-US"/>
              <a:t>Categorical aka Classification Y: Accuracy</a:t>
            </a:r>
            <a:endParaRPr lang="en-SG"/>
          </a:p>
        </p:txBody>
      </p:sp>
      <p:pic>
        <p:nvPicPr>
          <p:cNvPr id="2050" name="Picture 2" descr="Machine Learning Classification Model Evaluation Metrics">
            <a:extLst>
              <a:ext uri="{FF2B5EF4-FFF2-40B4-BE49-F238E27FC236}">
                <a16:creationId xmlns:a16="http://schemas.microsoft.com/office/drawing/2014/main" id="{7DE8C716-2305-450D-A42F-D2A38C39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5" y="1375322"/>
            <a:ext cx="6978869" cy="410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1FD96C-878B-40AA-B078-51C19048259C}"/>
              </a:ext>
            </a:extLst>
          </p:cNvPr>
          <p:cNvSpPr/>
          <p:nvPr/>
        </p:nvSpPr>
        <p:spPr>
          <a:xfrm>
            <a:off x="457200" y="5684850"/>
            <a:ext cx="8129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https://images.app.goo.gl/yGHjQrE27emHFTRd7</a:t>
            </a:r>
          </a:p>
        </p:txBody>
      </p:sp>
    </p:spTree>
    <p:extLst>
      <p:ext uri="{BB962C8B-B14F-4D97-AF65-F5344CB8AC3E}">
        <p14:creationId xmlns:p14="http://schemas.microsoft.com/office/powerpoint/2010/main" val="2534906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4D70-70F0-47A9-8206-5D57ADB6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aka Regression Y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7AA7-BC76-49D1-BC92-7ECE62444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MSE</a:t>
            </a:r>
          </a:p>
          <a:p>
            <a:r>
              <a:rPr lang="en-US"/>
              <a:t>RMSE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C6E7F-2934-42E0-BC6C-CD68BDFD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6" y="1706632"/>
            <a:ext cx="4335785" cy="1448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2102B-827C-4049-AB5E-925C6599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93" y="3960743"/>
            <a:ext cx="3829050" cy="11906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A101E-6189-4FEC-A16A-E3273344BE09}"/>
              </a:ext>
            </a:extLst>
          </p:cNvPr>
          <p:cNvCxnSpPr/>
          <p:nvPr/>
        </p:nvCxnSpPr>
        <p:spPr>
          <a:xfrm>
            <a:off x="5945518" y="2599362"/>
            <a:ext cx="681313" cy="1458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5CF9CA-7C7B-4423-8F91-7DCC3F117900}"/>
              </a:ext>
            </a:extLst>
          </p:cNvPr>
          <p:cNvSpPr/>
          <p:nvPr/>
        </p:nvSpPr>
        <p:spPr>
          <a:xfrm>
            <a:off x="5065160" y="1930651"/>
            <a:ext cx="2794883" cy="1162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E9A34D-F96A-4AF2-8952-C7A4D7A858AF}"/>
              </a:ext>
            </a:extLst>
          </p:cNvPr>
          <p:cNvCxnSpPr/>
          <p:nvPr/>
        </p:nvCxnSpPr>
        <p:spPr>
          <a:xfrm flipH="1" flipV="1">
            <a:off x="1633591" y="2147299"/>
            <a:ext cx="3431569" cy="973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99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71F3-2A34-4C86-9CE5-1B59AD55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Categorical X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BC7AC-10FD-4250-BE90-691056968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 – Factor or Hard Coded</a:t>
            </a:r>
          </a:p>
          <a:p>
            <a:r>
              <a:rPr lang="en-US"/>
              <a:t>Python – Dummy or One Hot Encoding or Hard Coded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58D7D-AE14-4482-9FEE-FA52D83B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4" y="3200268"/>
            <a:ext cx="7551506" cy="21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91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5ACF-6FD1-4C9C-BD63-6CB663BE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237812"/>
            <a:ext cx="8229600" cy="1143000"/>
          </a:xfrm>
        </p:spPr>
        <p:txBody>
          <a:bodyPr/>
          <a:lstStyle/>
          <a:p>
            <a:r>
              <a:rPr lang="en-US"/>
              <a:t>Generalization &amp; Regularization</a:t>
            </a:r>
            <a:endParaRPr lang="en-SG"/>
          </a:p>
        </p:txBody>
      </p:sp>
      <p:pic>
        <p:nvPicPr>
          <p:cNvPr id="3074" name="Picture 2" descr="Generalization, Regularization, Overfitting, Bias and Variance in ...">
            <a:extLst>
              <a:ext uri="{FF2B5EF4-FFF2-40B4-BE49-F238E27FC236}">
                <a16:creationId xmlns:a16="http://schemas.microsoft.com/office/drawing/2014/main" id="{22757A19-7E5B-43AF-88D0-92F88EC1C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132"/>
            <a:ext cx="8345214" cy="469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3D1D57-CFA7-4A80-B7CA-0C767BD4B804}"/>
              </a:ext>
            </a:extLst>
          </p:cNvPr>
          <p:cNvSpPr/>
          <p:nvPr/>
        </p:nvSpPr>
        <p:spPr>
          <a:xfrm>
            <a:off x="1665889" y="5399702"/>
            <a:ext cx="6605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>
                <a:hlinkClick r:id="rId3"/>
              </a:rPr>
              <a:t>https://towardsdatascience.com/generalization-regularization-overfitting-bias-and-variance-in-machine-learning-aa942886b870</a:t>
            </a:r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75DD761-94FD-45F1-A4D0-341F4AAA879E}"/>
                  </a:ext>
                </a:extLst>
              </p14:cNvPr>
              <p14:cNvContentPartPr/>
              <p14:nvPr/>
            </p14:nvContentPartPr>
            <p14:xfrm>
              <a:off x="7670524" y="5284104"/>
              <a:ext cx="4320" cy="6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75DD761-94FD-45F1-A4D0-341F4AAA87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0706" y="5275104"/>
                <a:ext cx="23564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803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CC49-8A15-4E8A-B0D3-46A2A2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Regularization Method (Avoid overfitting)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595C2-39B3-4F08-B334-AA6691D58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Regression: Lasso, Ridge</a:t>
            </a:r>
          </a:p>
          <a:p>
            <a:r>
              <a:rPr lang="en-US"/>
              <a:t>Decision Tree: Pruning</a:t>
            </a:r>
          </a:p>
          <a:p>
            <a:r>
              <a:rPr lang="en-US"/>
              <a:t>Neural Network: Dropout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239BE-186A-4AD4-B087-6CF046EB9039}"/>
              </a:ext>
            </a:extLst>
          </p:cNvPr>
          <p:cNvSpPr/>
          <p:nvPr/>
        </p:nvSpPr>
        <p:spPr>
          <a:xfrm>
            <a:off x="750013" y="2763748"/>
            <a:ext cx="3513762" cy="482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1689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4912-5101-4852-BCB1-86E86455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Validation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87E06-808B-4455-98D0-A9D16EDD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35" y="1884398"/>
            <a:ext cx="6393844" cy="38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2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E7DC-AD46-4922-84C8-17B4978A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Cleaning/Wrangling - Outlier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E5461-44A0-4A13-9F2B-806250AA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1" y="1975207"/>
            <a:ext cx="7068620" cy="35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07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0CFA-B9DB-4E2B-90BA-1271AD4C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46" y="471165"/>
            <a:ext cx="8229600" cy="1143000"/>
          </a:xfrm>
        </p:spPr>
        <p:txBody>
          <a:bodyPr/>
          <a:lstStyle/>
          <a:p>
            <a:r>
              <a:rPr lang="en-US" dirty="0"/>
              <a:t>Data Cleaning/Wrangling - Imbalance Data</a:t>
            </a:r>
            <a:br>
              <a:rPr lang="en-US" dirty="0"/>
            </a:br>
            <a:r>
              <a:rPr lang="en-US" dirty="0"/>
              <a:t>Oversampling/Under-sampling - SMOTE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D3A71-BA72-48EB-B4FB-8DC85A42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40" y="1723363"/>
            <a:ext cx="2466975" cy="184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26514A-5939-4DB1-8F8D-C2B08AFB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78" y="4040133"/>
            <a:ext cx="5941650" cy="234670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278E74A-5D83-4F66-8C6F-2F3F8A086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720" y="1890506"/>
            <a:ext cx="1857649" cy="153849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717537E-E75F-450F-B988-FB23D0C61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553" y="1944709"/>
            <a:ext cx="1826006" cy="154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1447-4533-4DEB-0F36-3CCA289E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82" y="20393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>
                <a:cs typeface="Arial"/>
              </a:rPr>
              <a:t>The beginning - </a:t>
            </a:r>
            <a:r>
              <a:rPr lang="en-SG" b="0" i="0">
                <a:solidFill>
                  <a:srgbClr val="202122"/>
                </a:solidFill>
                <a:effectLst/>
                <a:cs typeface="Arial"/>
              </a:rPr>
              <a:t>Can machines think?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1936 Alan Turing – Turing Machine 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1950 Turing Test</a:t>
            </a:r>
            <a:endParaRPr lang="en-GB"/>
          </a:p>
        </p:txBody>
      </p:sp>
      <p:pic>
        <p:nvPicPr>
          <p:cNvPr id="4" name="Picture 4" descr="A picture containing typewriter, keyboard&#10;&#10;Description automatically generated">
            <a:extLst>
              <a:ext uri="{FF2B5EF4-FFF2-40B4-BE49-F238E27FC236}">
                <a16:creationId xmlns:a16="http://schemas.microsoft.com/office/drawing/2014/main" id="{6B519242-485C-10CE-C958-D2684DBD8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8605" y="2002034"/>
            <a:ext cx="1929903" cy="1550674"/>
          </a:xfrm>
        </p:spPr>
      </p:pic>
      <p:pic>
        <p:nvPicPr>
          <p:cNvPr id="3" name="Picture 4" descr="A picture containing indoor, wall, microscope&#10;&#10;Description automatically generated">
            <a:extLst>
              <a:ext uri="{FF2B5EF4-FFF2-40B4-BE49-F238E27FC236}">
                <a16:creationId xmlns:a16="http://schemas.microsoft.com/office/drawing/2014/main" id="{C34B618C-EC6B-D751-2FD5-AEB4D264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022" y="2778791"/>
            <a:ext cx="2423944" cy="10597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9CAC15-964F-09F9-FFC9-AD480050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53" y="4229260"/>
            <a:ext cx="2579936" cy="1765711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4F0C366-DFE1-881D-B4D0-C5C10D166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05" y="3551348"/>
            <a:ext cx="3037805" cy="1888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E62735-1318-012C-A316-4B75861EBACC}"/>
              </a:ext>
            </a:extLst>
          </p:cNvPr>
          <p:cNvSpPr txBox="1"/>
          <p:nvPr/>
        </p:nvSpPr>
        <p:spPr>
          <a:xfrm>
            <a:off x="377780" y="179715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Turing test, in which a computer tries to fool the system into thinking that it is a human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AECEC-E4B5-4DCC-BB87-C388D4B1C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216" y="1048056"/>
            <a:ext cx="3316102" cy="1339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F5561-CABE-4A21-8527-B1E83C3B1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00" y="4768186"/>
            <a:ext cx="1090895" cy="1488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16663A-295E-40FF-96BD-BF3349559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467" y="4118887"/>
            <a:ext cx="1744275" cy="262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62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76F9-1F4A-4E8E-B2A2-D890558D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Cleaning/Wrangling Missing Data (Non time series)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6D260-AB73-4F29-BB59-D45F0DAA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6" y="2078377"/>
            <a:ext cx="3943768" cy="2980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0F50D-2B77-435C-85A8-DB246832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74" y="2211941"/>
            <a:ext cx="4202526" cy="19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993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EB17-34C1-881D-A049-8555ACA5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Cleaning/Wrangling - </a:t>
            </a:r>
            <a:r>
              <a:rPr lang="en-SG"/>
              <a:t>PCA</a:t>
            </a:r>
            <a:endParaRPr lang="en-SG" dirty="0"/>
          </a:p>
        </p:txBody>
      </p:sp>
      <p:pic>
        <p:nvPicPr>
          <p:cNvPr id="1026" name="Picture 2" descr="Principal component analysis explained simply - BioTuring's Blog">
            <a:extLst>
              <a:ext uri="{FF2B5EF4-FFF2-40B4-BE49-F238E27FC236}">
                <a16:creationId xmlns:a16="http://schemas.microsoft.com/office/drawing/2014/main" id="{F7CD80A8-B093-AB65-6D17-49758DB2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647" y="1602980"/>
            <a:ext cx="5601528" cy="46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69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F13D-E72F-547D-37B6-A1DCC578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3632"/>
            <a:ext cx="3657600" cy="2444517"/>
          </a:xfrm>
        </p:spPr>
        <p:txBody>
          <a:bodyPr/>
          <a:lstStyle/>
          <a:p>
            <a:r>
              <a:rPr lang="en-GB">
                <a:cs typeface="Arial"/>
              </a:rPr>
              <a:t>Anomaly Detection (SVM)</a:t>
            </a:r>
            <a:endParaRPr lang="en-GB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78A6EC2-FEEE-9F85-F658-D702F2BF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54" y="995677"/>
            <a:ext cx="3569163" cy="47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25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76F9-1F4A-4E8E-B2A2-D890558D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Cleaning/Wrangling - Missing Data (time series)</a:t>
            </a:r>
            <a:endParaRPr lang="en-SG" dirty="0"/>
          </a:p>
        </p:txBody>
      </p:sp>
      <p:pic>
        <p:nvPicPr>
          <p:cNvPr id="1026" name="Picture 2" descr="Differentiate missing values from main data in a plot using R - Stack  Overflow">
            <a:extLst>
              <a:ext uri="{FF2B5EF4-FFF2-40B4-BE49-F238E27FC236}">
                <a16:creationId xmlns:a16="http://schemas.microsoft.com/office/drawing/2014/main" id="{BE908933-CE3A-4380-8131-E7313951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23" y="1889196"/>
            <a:ext cx="6013753" cy="390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86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49E5-79BD-42D2-AAB6-978AC1B8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Descriptive vs Predictive (Structured Data)</a:t>
            </a:r>
            <a:endParaRPr lang="en-SG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8547C6-9D74-4AA9-9706-D3ACCD9BA8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889124"/>
          <a:ext cx="8229600" cy="342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688867337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543745447"/>
                    </a:ext>
                  </a:extLst>
                </a:gridCol>
              </a:tblGrid>
              <a:tr h="1203854">
                <a:tc>
                  <a:txBody>
                    <a:bodyPr/>
                    <a:lstStyle/>
                    <a:p>
                      <a:r>
                        <a:rPr lang="en-US" sz="2000"/>
                        <a:t>Descriptive</a:t>
                      </a:r>
                      <a:endParaRPr lang="en-SG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Predictive</a:t>
                      </a:r>
                      <a:endParaRPr lang="en-SG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5054"/>
                  </a:ext>
                </a:extLst>
              </a:tr>
              <a:tr h="2218761">
                <a:tc>
                  <a:txBody>
                    <a:bodyPr/>
                    <a:lstStyle/>
                    <a:p>
                      <a:r>
                        <a:rPr lang="en-US" sz="2000"/>
                        <a:t>Statistic (Min, Medium, Mean, Max, Distribution Analysis, Standard Deviation, Confidence Interval)</a:t>
                      </a:r>
                    </a:p>
                    <a:p>
                      <a:r>
                        <a:rPr lang="en-US" sz="2000"/>
                        <a:t>Hypothesis Testing</a:t>
                      </a:r>
                    </a:p>
                    <a:p>
                      <a:r>
                        <a:rPr lang="en-US" sz="2000"/>
                        <a:t>Bar Plot</a:t>
                      </a:r>
                      <a:endParaRPr lang="en-SG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Regression</a:t>
                      </a:r>
                      <a:endParaRPr lang="en-SG" sz="2000"/>
                    </a:p>
                    <a:p>
                      <a:r>
                        <a:rPr lang="en-SG" sz="2000"/>
                        <a:t>Decision Tree</a:t>
                      </a:r>
                    </a:p>
                    <a:p>
                      <a:r>
                        <a:rPr lang="en-SG" sz="2000"/>
                        <a:t>Neural Network</a:t>
                      </a:r>
                    </a:p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732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538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A72-1136-47AA-8AAF-2D48BF9A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81" y="117954"/>
            <a:ext cx="8229600" cy="1143000"/>
          </a:xfrm>
        </p:spPr>
        <p:txBody>
          <a:bodyPr/>
          <a:lstStyle/>
          <a:p>
            <a:r>
              <a:rPr lang="en-US"/>
              <a:t>Feature Engineering – Ranking and Selection</a:t>
            </a:r>
            <a:endParaRPr lang="en-SG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3D24B7-4504-4803-AA88-B03128547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727165"/>
              </p:ext>
            </p:extLst>
          </p:nvPr>
        </p:nvGraphicFramePr>
        <p:xfrm>
          <a:off x="385281" y="1876751"/>
          <a:ext cx="8229600" cy="356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84783226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54920444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8927604"/>
                    </a:ext>
                  </a:extLst>
                </a:gridCol>
              </a:tblGrid>
              <a:tr h="453384">
                <a:tc>
                  <a:txBody>
                    <a:bodyPr/>
                    <a:lstStyle/>
                    <a:p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Continuous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Categorical/Classification</a:t>
                      </a:r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25085"/>
                  </a:ext>
                </a:extLst>
              </a:tr>
              <a:tr h="657780">
                <a:tc>
                  <a:txBody>
                    <a:bodyPr/>
                    <a:lstStyle/>
                    <a:p>
                      <a:r>
                        <a:rPr lang="en-US" sz="1800"/>
                        <a:t>Regression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t-test (* in R)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OR</a:t>
                      </a:r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4317"/>
                  </a:ext>
                </a:extLst>
              </a:tr>
              <a:tr h="738886">
                <a:tc>
                  <a:txBody>
                    <a:bodyPr/>
                    <a:lstStyle/>
                    <a:p>
                      <a:r>
                        <a:rPr lang="en-US" sz="1800"/>
                        <a:t>Decision Tree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Feature Ranking Function (</a:t>
                      </a:r>
                      <a:r>
                        <a:rPr lang="en-US" sz="1800" err="1"/>
                        <a:t>variable.important</a:t>
                      </a:r>
                      <a:r>
                        <a:rPr lang="en-US" sz="1800"/>
                        <a:t>)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Feature Ranking Function (</a:t>
                      </a:r>
                      <a:r>
                        <a:rPr lang="en-US" sz="1800" err="1"/>
                        <a:t>variable.important</a:t>
                      </a:r>
                      <a:r>
                        <a:rPr lang="en-US" sz="1800"/>
                        <a:t>)</a:t>
                      </a:r>
                      <a:endParaRPr lang="en-SG" sz="1800"/>
                    </a:p>
                    <a:p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520683"/>
                  </a:ext>
                </a:extLst>
              </a:tr>
              <a:tr h="450121">
                <a:tc>
                  <a:txBody>
                    <a:bodyPr/>
                    <a:lstStyle/>
                    <a:p>
                      <a:r>
                        <a:rPr lang="en-US" sz="1800"/>
                        <a:t>Neural Network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GW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GW</a:t>
                      </a:r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316727"/>
                  </a:ext>
                </a:extLst>
              </a:tr>
              <a:tr h="450121">
                <a:tc>
                  <a:txBody>
                    <a:bodyPr/>
                    <a:lstStyle/>
                    <a:p>
                      <a:r>
                        <a:rPr lang="en-US" sz="1800"/>
                        <a:t>Feature Selection Model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PCA, RELIEF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PCA, RELIEF</a:t>
                      </a:r>
                      <a:endParaRPr lang="en-SG" sz="1800"/>
                    </a:p>
                    <a:p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82414"/>
                  </a:ext>
                </a:extLst>
              </a:tr>
              <a:tr h="450121">
                <a:tc>
                  <a:txBody>
                    <a:bodyPr/>
                    <a:lstStyle/>
                    <a:p>
                      <a:r>
                        <a:rPr lang="en-US" sz="1800"/>
                        <a:t>Statistical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Correlation (r)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Correlation (r)</a:t>
                      </a:r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2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0500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3FAD-3A7C-4FDE-B1CE-83095045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2017-A7C9-4F7D-A941-9599E8D91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Web-based</a:t>
            </a:r>
          </a:p>
          <a:p>
            <a:r>
              <a:rPr lang="en-US"/>
              <a:t>Dash</a:t>
            </a:r>
          </a:p>
          <a:p>
            <a:r>
              <a:rPr lang="en-SG" err="1"/>
              <a:t>PowerBi</a:t>
            </a:r>
            <a:endParaRPr lang="en-SG"/>
          </a:p>
          <a:p>
            <a:r>
              <a:rPr lang="en-SG"/>
              <a:t>Tableau</a:t>
            </a:r>
          </a:p>
          <a:p>
            <a:r>
              <a:rPr lang="en-SG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269140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Content Placeholder 2">
            <a:extLst>
              <a:ext uri="{FF2B5EF4-FFF2-40B4-BE49-F238E27FC236}">
                <a16:creationId xmlns:a16="http://schemas.microsoft.com/office/drawing/2014/main" id="{FDB1CD3A-8FC9-47DA-AC5D-297FE422A1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6005" y="2403158"/>
            <a:ext cx="4629150" cy="2545854"/>
          </a:xfrm>
        </p:spPr>
        <p:txBody>
          <a:bodyPr/>
          <a:lstStyle/>
          <a:p>
            <a:pPr marL="0" indent="0">
              <a:buNone/>
            </a:pPr>
            <a:endParaRPr lang="en-SG" altLang="zh-CN"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SG" altLang="zh-CN" sz="3300">
                <a:ea typeface="ＭＳ Ｐゴシック" panose="020B0600070205080204" pitchFamily="34" charset="-128"/>
              </a:rPr>
              <a:t>Thank You</a:t>
            </a:r>
          </a:p>
        </p:txBody>
      </p:sp>
      <p:sp>
        <p:nvSpPr>
          <p:cNvPr id="163843" name="Slide Number Placeholder 1">
            <a:extLst>
              <a:ext uri="{FF2B5EF4-FFF2-40B4-BE49-F238E27FC236}">
                <a16:creationId xmlns:a16="http://schemas.microsoft.com/office/drawing/2014/main" id="{549FCC65-1970-4D9A-A078-D89EE098D9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3698A2-3308-4CA8-9ADE-C1E4645C9E12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zh-CN" sz="788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870D-568A-4736-ABA6-1B5F1BBB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94" y="4564132"/>
            <a:ext cx="8229600" cy="1143000"/>
          </a:xfrm>
        </p:spPr>
        <p:txBody>
          <a:bodyPr/>
          <a:lstStyle/>
          <a:p>
            <a:r>
              <a:rPr lang="en-SG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3374561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3E7B-FDAA-41C2-8F0C-BA5E1C0F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Link (AI)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AB6F-9F06-4FC9-B6C2-99A43E561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>
                <a:hlinkClick r:id="rId2"/>
              </a:rPr>
              <a:t>https://www.edureka.co/blog/interview-questions/artificial-intelligence-interview-questions/</a:t>
            </a:r>
            <a:endParaRPr lang="en-SG"/>
          </a:p>
          <a:p>
            <a:r>
              <a:rPr lang="en-SG">
                <a:hlinkClick r:id="rId3"/>
              </a:rPr>
              <a:t>https://intellipaat.com/blog/interview-question/artificial-intelligence-interview-questions/</a:t>
            </a:r>
            <a:endParaRPr lang="en-SG"/>
          </a:p>
          <a:p>
            <a:r>
              <a:rPr lang="en-SG">
                <a:hlinkClick r:id="rId4"/>
              </a:rPr>
              <a:t>https://www.springboard.com/blog/artificial-intelligence-questions/</a:t>
            </a:r>
            <a:endParaRPr lang="en-SG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494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B031-1E73-5388-E791-01BF4698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Now</a:t>
            </a:r>
            <a:endParaRPr lang="en-GB"/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0AFA889A-798C-CF9C-0FE2-CD295BB3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27" y="331472"/>
            <a:ext cx="3652594" cy="231552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0F226AB-CA46-1900-BC5B-1F78F8F5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73" y="2770878"/>
            <a:ext cx="2743200" cy="1316244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D3D6D63-A01A-3C96-7C5F-74B3BB95D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03" y="4507000"/>
            <a:ext cx="2743200" cy="169849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20C9A31-1EE8-0488-3DBE-7CECCE4B3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991" y="2030702"/>
            <a:ext cx="2743200" cy="1828800"/>
          </a:xfrm>
          <a:prstGeom prst="rect">
            <a:avLst/>
          </a:prstGeom>
        </p:spPr>
      </p:pic>
      <p:pic>
        <p:nvPicPr>
          <p:cNvPr id="9" name="Picture 9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50811922-2C62-F681-56E5-2CCF021E5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042" y="439283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023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17BC-40D4-4638-8BFE-A090A37D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Link (Data Science)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8F7B-FA25-4BD5-BDBA-B5788AF10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>
                <a:hlinkClick r:id="rId2"/>
              </a:rPr>
              <a:t>https://www.simplilearn.com/tutorials/data-science-tutorial/data-science-interview-questions</a:t>
            </a:r>
            <a:endParaRPr lang="en-SG"/>
          </a:p>
          <a:p>
            <a:r>
              <a:rPr lang="en-SG">
                <a:hlinkClick r:id="rId3"/>
              </a:rPr>
              <a:t>https://towardsdatascience.com/over-100-data-scientist-interview-questions-and-answers-c5a66186769a</a:t>
            </a:r>
            <a:endParaRPr lang="en-SG"/>
          </a:p>
          <a:p>
            <a:r>
              <a:rPr lang="en-SG">
                <a:hlinkClick r:id="rId4"/>
              </a:rPr>
              <a:t>https://www.edureka.co/blog/interview-questions/data-science-interview-questions/</a:t>
            </a:r>
            <a:endParaRPr lang="en-SG"/>
          </a:p>
          <a:p>
            <a:r>
              <a:rPr lang="en-SG">
                <a:hlinkClick r:id="rId5"/>
              </a:rPr>
              <a:t>https://www.springboard.com/blog/data-science-interview-questions/</a:t>
            </a:r>
            <a:endParaRPr lang="en-SG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3012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2482-E4E8-4EEF-9580-554582D4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Youtube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F262-E1A3-4030-AE5D-8A24C35DB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https://youtu.be/2ePf9rue1Ao</a:t>
            </a:r>
            <a:endParaRPr lang="en-SG">
              <a:hlinkClick r:id="rId2"/>
            </a:endParaRPr>
          </a:p>
          <a:p>
            <a:endParaRPr lang="en-SG">
              <a:hlinkClick r:id="rId2"/>
            </a:endParaRPr>
          </a:p>
          <a:p>
            <a:r>
              <a:rPr lang="en-SG">
                <a:hlinkClick r:id="rId2"/>
              </a:rPr>
              <a:t>https://youtu.be/ukzFI9rgwfU</a:t>
            </a:r>
            <a:endParaRPr lang="en-SG"/>
          </a:p>
          <a:p>
            <a:r>
              <a:rPr lang="en-SG">
                <a:hlinkClick r:id="rId3"/>
              </a:rPr>
              <a:t>https://youtu.be/ujTCoH21GlA</a:t>
            </a:r>
            <a:endParaRPr lang="en-SG"/>
          </a:p>
          <a:p>
            <a:r>
              <a:rPr lang="en-SG">
                <a:hlinkClick r:id="rId4"/>
              </a:rPr>
              <a:t>https://youtu.be/RnFGwxJwx-0</a:t>
            </a:r>
            <a:endParaRPr lang="en-SG"/>
          </a:p>
          <a:p>
            <a:r>
              <a:rPr lang="en-SG"/>
              <a:t>https://youtu.be/2BusGJyn77E</a:t>
            </a:r>
          </a:p>
        </p:txBody>
      </p:sp>
    </p:spTree>
    <p:extLst>
      <p:ext uri="{BB962C8B-B14F-4D97-AF65-F5344CB8AC3E}">
        <p14:creationId xmlns:p14="http://schemas.microsoft.com/office/powerpoint/2010/main" val="41783732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08F7-B6A8-7A14-C3E5-31C772770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82" y="-70441"/>
            <a:ext cx="8229600" cy="1143000"/>
          </a:xfrm>
        </p:spPr>
        <p:txBody>
          <a:bodyPr/>
          <a:lstStyle/>
          <a:p>
            <a:r>
              <a:rPr lang="en-GB">
                <a:cs typeface="Arial"/>
              </a:rPr>
              <a:t>Turing Example: Write 110 then inverse</a:t>
            </a:r>
            <a:endParaRPr lang="en-GB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5C07B8E-C4E2-E549-25B5-ABC8BBE5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5303" y="4238841"/>
            <a:ext cx="2487978" cy="1895925"/>
          </a:xfr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6876ECB-6B8E-DB81-A9F8-D539FF88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319" y="882110"/>
            <a:ext cx="2743200" cy="24056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5D1DE6-5A2C-98E3-4414-25F2CDEA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21" y="3172043"/>
            <a:ext cx="3694309" cy="839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1A6B97-B5E8-D54E-000B-D79C0ABC95DB}"/>
              </a:ext>
            </a:extLst>
          </p:cNvPr>
          <p:cNvSpPr txBox="1"/>
          <p:nvPr/>
        </p:nvSpPr>
        <p:spPr>
          <a:xfrm>
            <a:off x="461446" y="1013483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Read Write Move</a:t>
            </a:r>
            <a:endParaRPr lang="en-US"/>
          </a:p>
          <a:p>
            <a:r>
              <a:rPr lang="en-GB">
                <a:cs typeface="Calibri"/>
              </a:rPr>
              <a:t>Blank  1        left</a:t>
            </a:r>
          </a:p>
          <a:p>
            <a:r>
              <a:rPr lang="en-GB">
                <a:cs typeface="Calibri"/>
              </a:rPr>
              <a:t>0         Stop</a:t>
            </a:r>
          </a:p>
          <a:p>
            <a:r>
              <a:rPr lang="en-GB">
                <a:cs typeface="Calibri"/>
              </a:rPr>
              <a:t>1          0        left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C39C99A-3AE2-B449-283D-1A4B472C7DFD}"/>
              </a:ext>
            </a:extLst>
          </p:cNvPr>
          <p:cNvSpPr/>
          <p:nvPr/>
        </p:nvSpPr>
        <p:spPr>
          <a:xfrm>
            <a:off x="2810190" y="1404505"/>
            <a:ext cx="978407" cy="4846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CDB0E-AD7A-FBF4-FD3D-F6502A7952F4}"/>
              </a:ext>
            </a:extLst>
          </p:cNvPr>
          <p:cNvSpPr txBox="1"/>
          <p:nvPr/>
        </p:nvSpPr>
        <p:spPr>
          <a:xfrm>
            <a:off x="336706" y="277133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To Inverse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786DD-D222-75D1-8004-0433CF9D5CE9}"/>
              </a:ext>
            </a:extLst>
          </p:cNvPr>
          <p:cNvSpPr txBox="1"/>
          <p:nvPr/>
        </p:nvSpPr>
        <p:spPr>
          <a:xfrm>
            <a:off x="237621" y="70473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To write 110</a:t>
            </a:r>
          </a:p>
        </p:txBody>
      </p:sp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39C65FE4-006D-28D4-1DBD-0C5872F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995" y="4388905"/>
            <a:ext cx="2743200" cy="2037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3A463-1C8E-BA4F-B78A-ABAC07C5BFF9}"/>
              </a:ext>
            </a:extLst>
          </p:cNvPr>
          <p:cNvSpPr txBox="1"/>
          <p:nvPr/>
        </p:nvSpPr>
        <p:spPr>
          <a:xfrm>
            <a:off x="4769185" y="3747981"/>
            <a:ext cx="3676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State Diagram representation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60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8B6D-095C-3225-7B20-0723D540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The Future</a:t>
            </a:r>
            <a:endParaRPr lang="en-GB"/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8FF12CD-F045-F1D0-672A-6A1DC4EFA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855" y="1889196"/>
            <a:ext cx="7582289" cy="3876123"/>
          </a:xfrm>
        </p:spPr>
      </p:pic>
    </p:spTree>
    <p:extLst>
      <p:ext uri="{BB962C8B-B14F-4D97-AF65-F5344CB8AC3E}">
        <p14:creationId xmlns:p14="http://schemas.microsoft.com/office/powerpoint/2010/main" val="128136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42CDD3-2BBD-46F1-929C-F92F3B4EA860}">
  <ds:schemaRefs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C2C9DE-C811-4406-9A96-B5F84A419B8F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22591</TotalTime>
  <Words>1918</Words>
  <Application>Microsoft Macintosh PowerPoint</Application>
  <PresentationFormat>On-screen Show (4:3)</PresentationFormat>
  <Paragraphs>332</Paragraphs>
  <Slides>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Arial</vt:lpstr>
      <vt:lpstr>Calibri</vt:lpstr>
      <vt:lpstr>charter</vt:lpstr>
      <vt:lpstr>Times</vt:lpstr>
      <vt:lpstr>Office Theme</vt:lpstr>
      <vt:lpstr>AI</vt:lpstr>
      <vt:lpstr>PowerPoint Presentation</vt:lpstr>
      <vt:lpstr>Agenda   </vt:lpstr>
      <vt:lpstr>AI</vt:lpstr>
      <vt:lpstr>AI course  Embedding (Structured the unstructured)  Reinforcement Learning, GAN not covered</vt:lpstr>
      <vt:lpstr>Machine Learning types</vt:lpstr>
      <vt:lpstr>The beginning - Can machines think? 1936 Alan Turing – Turing Machine  1950 Turing Test</vt:lpstr>
      <vt:lpstr>Now</vt:lpstr>
      <vt:lpstr>The Future</vt:lpstr>
      <vt:lpstr>Book – All in Amazon and by Springer</vt:lpstr>
      <vt:lpstr>Reading : Textbook</vt:lpstr>
      <vt:lpstr>PowerPoint Presentation</vt:lpstr>
      <vt:lpstr>PowerPoint Presentation</vt:lpstr>
      <vt:lpstr>PowerPoint Presentation</vt:lpstr>
      <vt:lpstr>AI terminology</vt:lpstr>
      <vt:lpstr>Components of AI</vt:lpstr>
      <vt:lpstr>AI and other technology</vt:lpstr>
      <vt:lpstr>What is AI</vt:lpstr>
      <vt:lpstr>Evolution in AI</vt:lpstr>
      <vt:lpstr>AI</vt:lpstr>
      <vt:lpstr>Singapore AI: Detect Eye Conditions</vt:lpstr>
      <vt:lpstr>March 2022 No-Code AI made in Singapore</vt:lpstr>
      <vt:lpstr>Cardiologist vs AI</vt:lpstr>
      <vt:lpstr>PowerPoint Presentation</vt:lpstr>
      <vt:lpstr>PowerPoint Presentation</vt:lpstr>
      <vt:lpstr>Data for banks: Security</vt:lpstr>
      <vt:lpstr>Why not hire a robot? Straits Times - 13 Aug 2019 Teachers Librarian Security Guard</vt:lpstr>
      <vt:lpstr>PowerPoint Presentation</vt:lpstr>
      <vt:lpstr>News – April 2022 AISG Under Hokkien 94% accuracy</vt:lpstr>
      <vt:lpstr>National Research Foundation (PMO): S$150million in AISG (May 2017)</vt:lpstr>
      <vt:lpstr>Brains and Computers</vt:lpstr>
      <vt:lpstr>Deep Learning, Big Data, Distributed Computation</vt:lpstr>
      <vt:lpstr>Big Data: 3V’s</vt:lpstr>
      <vt:lpstr>PowerPoint Presentation</vt:lpstr>
      <vt:lpstr>Programming Language for AI</vt:lpstr>
      <vt:lpstr>AI Models</vt:lpstr>
      <vt:lpstr>Top 10 Machine Learning Algorithms Every Engineer must know</vt:lpstr>
      <vt:lpstr>AI Model and Popular Application</vt:lpstr>
      <vt:lpstr>AI Model – Deep Learning Model and Popular Application</vt:lpstr>
      <vt:lpstr>AI Model</vt:lpstr>
      <vt:lpstr>AI Model – Feature Selection </vt:lpstr>
      <vt:lpstr>Types of ML </vt:lpstr>
      <vt:lpstr>Regression</vt:lpstr>
      <vt:lpstr>Decision Tree</vt:lpstr>
      <vt:lpstr>Neural Network</vt:lpstr>
      <vt:lpstr>SVM </vt:lpstr>
      <vt:lpstr>Advanced Technique</vt:lpstr>
      <vt:lpstr>State of the Art – 2022 - Transfer Learning</vt:lpstr>
      <vt:lpstr>Dual Neural Network GAN – Generative Adversarial Network</vt:lpstr>
      <vt:lpstr>Dual Neural Network Chatbot with dual LSTM</vt:lpstr>
      <vt:lpstr>Transfer Learning – CNN Resnet – Pre-trained Model</vt:lpstr>
      <vt:lpstr>Transformer, Encoder, Attention RNN</vt:lpstr>
      <vt:lpstr>Others about AI</vt:lpstr>
      <vt:lpstr>Library</vt:lpstr>
      <vt:lpstr>Python</vt:lpstr>
      <vt:lpstr>Software Needed</vt:lpstr>
      <vt:lpstr>Libraries &amp; Packages</vt:lpstr>
      <vt:lpstr>Structured and Un-Structured Data</vt:lpstr>
      <vt:lpstr>Human Senses</vt:lpstr>
      <vt:lpstr>Reinforcement Learning</vt:lpstr>
      <vt:lpstr>Y, Dependent Variable, Label, Target</vt:lpstr>
      <vt:lpstr>Categorical aka Classification Y: Accuracy</vt:lpstr>
      <vt:lpstr>Continuous aka Regression Y</vt:lpstr>
      <vt:lpstr>Categorical X</vt:lpstr>
      <vt:lpstr>Generalization &amp; Regularization</vt:lpstr>
      <vt:lpstr>Other Regularization Method (Avoid overfitting)</vt:lpstr>
      <vt:lpstr>Cross Validation</vt:lpstr>
      <vt:lpstr>Data Cleaning/Wrangling - Outlier</vt:lpstr>
      <vt:lpstr>Data Cleaning/Wrangling - Imbalance Data Oversampling/Under-sampling - SMOTE</vt:lpstr>
      <vt:lpstr>Data Cleaning/Wrangling Missing Data (Non time series)</vt:lpstr>
      <vt:lpstr>Data Cleaning/Wrangling - PCA</vt:lpstr>
      <vt:lpstr>Anomaly Detection (SVM)</vt:lpstr>
      <vt:lpstr>Data Cleaning/Wrangling - Missing Data (time series)</vt:lpstr>
      <vt:lpstr>Descriptive vs Predictive (Structured Data)</vt:lpstr>
      <vt:lpstr>Feature Engineering – Ranking and Selection</vt:lpstr>
      <vt:lpstr>Presentation</vt:lpstr>
      <vt:lpstr>PowerPoint Presentation</vt:lpstr>
      <vt:lpstr>APPENDIX</vt:lpstr>
      <vt:lpstr>Useful Link (AI)</vt:lpstr>
      <vt:lpstr>Useful Link (Data Science)</vt:lpstr>
      <vt:lpstr>Youtube</vt:lpstr>
      <vt:lpstr>Turing Example: Write 110 then inverse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ng jun long</cp:lastModifiedBy>
  <cp:revision>4</cp:revision>
  <dcterms:created xsi:type="dcterms:W3CDTF">2017-05-14T01:29:56Z</dcterms:created>
  <dcterms:modified xsi:type="dcterms:W3CDTF">2023-01-25T16:54:57Z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